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notesSlides/notesSlide11.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12.xml" ContentType="application/vnd.openxmlformats-officedocument.presentationml.notesSlide+xml"/>
  <Override PartName="/ppt/tags/tag19.xml" ContentType="application/vnd.openxmlformats-officedocument.presentationml.tags+xml"/>
  <Override PartName="/ppt/notesSlides/notesSlide13.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4.xml" ContentType="application/vnd.openxmlformats-officedocument.presentationml.notesSlide+xml"/>
  <Override PartName="/ppt/tags/tag22.xml" ContentType="application/vnd.openxmlformats-officedocument.presentationml.tags+xml"/>
  <Override PartName="/ppt/notesSlides/notesSlide15.xml" ContentType="application/vnd.openxmlformats-officedocument.presentationml.notesSlide+xml"/>
  <Override PartName="/ppt/tags/tag23.xml" ContentType="application/vnd.openxmlformats-officedocument.presentationml.tags+xml"/>
  <Override PartName="/ppt/notesSlides/notesSlide16.xml" ContentType="application/vnd.openxmlformats-officedocument.presentationml.notesSlide+xml"/>
  <Override PartName="/ppt/tags/tag24.xml" ContentType="application/vnd.openxmlformats-officedocument.presentationml.tags+xml"/>
  <Override PartName="/ppt/notesSlides/notesSlide17.xml" ContentType="application/vnd.openxmlformats-officedocument.presentationml.notesSlide+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notesSlides/notesSlide19.xml" ContentType="application/vnd.openxmlformats-officedocument.presentationml.notesSlide+xml"/>
  <Override PartName="/ppt/tags/tag28.xml" ContentType="application/vnd.openxmlformats-officedocument.presentationml.tags+xml"/>
  <Override PartName="/ppt/notesSlides/notesSlide20.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5" r:id="rId5"/>
  </p:sldMasterIdLst>
  <p:notesMasterIdLst>
    <p:notesMasterId r:id="rId37"/>
  </p:notesMasterIdLst>
  <p:handoutMasterIdLst>
    <p:handoutMasterId r:id="rId38"/>
  </p:handoutMasterIdLst>
  <p:sldIdLst>
    <p:sldId id="256" r:id="rId6"/>
    <p:sldId id="258" r:id="rId7"/>
    <p:sldId id="261" r:id="rId8"/>
    <p:sldId id="260" r:id="rId9"/>
    <p:sldId id="259" r:id="rId10"/>
    <p:sldId id="262" r:id="rId11"/>
    <p:sldId id="263" r:id="rId12"/>
    <p:sldId id="265" r:id="rId13"/>
    <p:sldId id="268" r:id="rId14"/>
    <p:sldId id="272" r:id="rId15"/>
    <p:sldId id="273" r:id="rId16"/>
    <p:sldId id="274" r:id="rId17"/>
    <p:sldId id="282" r:id="rId18"/>
    <p:sldId id="301" r:id="rId19"/>
    <p:sldId id="303" r:id="rId20"/>
    <p:sldId id="304" r:id="rId21"/>
    <p:sldId id="294" r:id="rId22"/>
    <p:sldId id="296" r:id="rId23"/>
    <p:sldId id="305" r:id="rId24"/>
    <p:sldId id="295" r:id="rId25"/>
    <p:sldId id="306" r:id="rId26"/>
    <p:sldId id="283" r:id="rId27"/>
    <p:sldId id="309" r:id="rId28"/>
    <p:sldId id="291" r:id="rId29"/>
    <p:sldId id="307" r:id="rId30"/>
    <p:sldId id="308" r:id="rId31"/>
    <p:sldId id="289" r:id="rId32"/>
    <p:sldId id="288" r:id="rId33"/>
    <p:sldId id="276" r:id="rId34"/>
    <p:sldId id="290" r:id="rId35"/>
    <p:sldId id="278" r:id="rId36"/>
  </p:sldIdLst>
  <p:sldSz cx="12192000" cy="6858000"/>
  <p:notesSz cx="6858000" cy="9144000"/>
  <p:custDataLst>
    <p:tags r:id="rId39"/>
  </p:custDataLst>
  <p:defaultTex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8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minic Stoll" initials="DS" lastIdx="3" clrIdx="0">
    <p:extLst>
      <p:ext uri="{19B8F6BF-5375-455C-9EA6-DF929625EA0E}">
        <p15:presenceInfo xmlns:p15="http://schemas.microsoft.com/office/powerpoint/2012/main" userId="S::Dominic.Stoll@mipac.com.au::bea3776e-88a1-441a-859b-951968fdf4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F4194"/>
    <a:srgbClr val="101143"/>
    <a:srgbClr val="F0C330"/>
    <a:srgbClr val="003C41"/>
    <a:srgbClr val="1624AF"/>
    <a:srgbClr val="4B8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8AAEC2-6CF0-4656-8872-97604E535EB9}" v="1" dt="2025-03-31T23:59:47.9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535" autoAdjust="0"/>
  </p:normalViewPr>
  <p:slideViewPr>
    <p:cSldViewPr snapToGrid="0">
      <p:cViewPr varScale="1">
        <p:scale>
          <a:sx n="68" d="100"/>
          <a:sy n="68" d="100"/>
        </p:scale>
        <p:origin x="1234" y="58"/>
      </p:cViewPr>
      <p:guideLst>
        <p:guide orient="horz" pos="248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46"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Wykes" userId="S::swykes@mipac.com.au::dca8fb44-5bc0-43d3-b9b2-9a95c8f71e28" providerId="AD" clId="Web-{EB34C8CF-81F5-DCD7-BAB2-45FAA426C17C}"/>
    <pc:docChg chg="delSld modSld">
      <pc:chgData name="Sarah Wykes" userId="S::swykes@mipac.com.au::dca8fb44-5bc0-43d3-b9b2-9a95c8f71e28" providerId="AD" clId="Web-{EB34C8CF-81F5-DCD7-BAB2-45FAA426C17C}" dt="2025-03-27T02:12:33.342" v="92" actId="20577"/>
      <pc:docMkLst>
        <pc:docMk/>
      </pc:docMkLst>
      <pc:sldChg chg="addSp delSp modSp">
        <pc:chgData name="Sarah Wykes" userId="S::swykes@mipac.com.au::dca8fb44-5bc0-43d3-b9b2-9a95c8f71e28" providerId="AD" clId="Web-{EB34C8CF-81F5-DCD7-BAB2-45FAA426C17C}" dt="2025-03-27T02:12:33.342" v="92" actId="20577"/>
        <pc:sldMkLst>
          <pc:docMk/>
          <pc:sldMk cId="3819803576" sldId="282"/>
        </pc:sldMkLst>
        <pc:spChg chg="mod">
          <ac:chgData name="Sarah Wykes" userId="S::swykes@mipac.com.au::dca8fb44-5bc0-43d3-b9b2-9a95c8f71e28" providerId="AD" clId="Web-{EB34C8CF-81F5-DCD7-BAB2-45FAA426C17C}" dt="2025-03-27T02:12:33.342" v="92" actId="20577"/>
          <ac:spMkLst>
            <pc:docMk/>
            <pc:sldMk cId="3819803576" sldId="282"/>
            <ac:spMk id="7" creationId="{E618D51E-109D-9400-73C5-10454B8D1AAC}"/>
          </ac:spMkLst>
        </pc:spChg>
        <pc:picChg chg="add mod">
          <ac:chgData name="Sarah Wykes" userId="S::swykes@mipac.com.au::dca8fb44-5bc0-43d3-b9b2-9a95c8f71e28" providerId="AD" clId="Web-{EB34C8CF-81F5-DCD7-BAB2-45FAA426C17C}" dt="2025-03-27T02:12:10.999" v="84" actId="1076"/>
          <ac:picMkLst>
            <pc:docMk/>
            <pc:sldMk cId="3819803576" sldId="282"/>
            <ac:picMk id="3" creationId="{5CA5A995-C56D-AE51-B121-BAB425080C7B}"/>
          </ac:picMkLst>
        </pc:picChg>
      </pc:sldChg>
      <pc:sldChg chg="addSp delSp modSp">
        <pc:chgData name="Sarah Wykes" userId="S::swykes@mipac.com.au::dca8fb44-5bc0-43d3-b9b2-9a95c8f71e28" providerId="AD" clId="Web-{EB34C8CF-81F5-DCD7-BAB2-45FAA426C17C}" dt="2025-03-27T02:11:23.608" v="77" actId="1076"/>
        <pc:sldMkLst>
          <pc:docMk/>
          <pc:sldMk cId="3139344401" sldId="294"/>
        </pc:sldMkLst>
        <pc:spChg chg="mod">
          <ac:chgData name="Sarah Wykes" userId="S::swykes@mipac.com.au::dca8fb44-5bc0-43d3-b9b2-9a95c8f71e28" providerId="AD" clId="Web-{EB34C8CF-81F5-DCD7-BAB2-45FAA426C17C}" dt="2025-03-27T02:10:25.623" v="58" actId="20577"/>
          <ac:spMkLst>
            <pc:docMk/>
            <pc:sldMk cId="3139344401" sldId="294"/>
            <ac:spMk id="7" creationId="{C0B45A16-026C-9E2D-F20F-9F072B417BD9}"/>
          </ac:spMkLst>
        </pc:spChg>
        <pc:picChg chg="add mod">
          <ac:chgData name="Sarah Wykes" userId="S::swykes@mipac.com.au::dca8fb44-5bc0-43d3-b9b2-9a95c8f71e28" providerId="AD" clId="Web-{EB34C8CF-81F5-DCD7-BAB2-45FAA426C17C}" dt="2025-03-27T02:09:51.842" v="51" actId="14100"/>
          <ac:picMkLst>
            <pc:docMk/>
            <pc:sldMk cId="3139344401" sldId="294"/>
            <ac:picMk id="3" creationId="{DD869AB9-F835-D86E-0792-6D4E092F69C7}"/>
          </ac:picMkLst>
        </pc:picChg>
        <pc:picChg chg="add mod">
          <ac:chgData name="Sarah Wykes" userId="S::swykes@mipac.com.au::dca8fb44-5bc0-43d3-b9b2-9a95c8f71e28" providerId="AD" clId="Web-{EB34C8CF-81F5-DCD7-BAB2-45FAA426C17C}" dt="2025-03-27T02:11:23.608" v="77" actId="1076"/>
          <ac:picMkLst>
            <pc:docMk/>
            <pc:sldMk cId="3139344401" sldId="294"/>
            <ac:picMk id="5" creationId="{9C6E3249-6173-338B-A22C-567EF4F3EABD}"/>
          </ac:picMkLst>
        </pc:picChg>
        <pc:picChg chg="mod">
          <ac:chgData name="Sarah Wykes" userId="S::swykes@mipac.com.au::dca8fb44-5bc0-43d3-b9b2-9a95c8f71e28" providerId="AD" clId="Web-{EB34C8CF-81F5-DCD7-BAB2-45FAA426C17C}" dt="2025-03-27T02:11:19.436" v="75" actId="1076"/>
          <ac:picMkLst>
            <pc:docMk/>
            <pc:sldMk cId="3139344401" sldId="294"/>
            <ac:picMk id="23" creationId="{AB873A41-5519-46CA-08CF-048EA71C39F7}"/>
          </ac:picMkLst>
        </pc:picChg>
        <pc:picChg chg="mod">
          <ac:chgData name="Sarah Wykes" userId="S::swykes@mipac.com.au::dca8fb44-5bc0-43d3-b9b2-9a95c8f71e28" providerId="AD" clId="Web-{EB34C8CF-81F5-DCD7-BAB2-45FAA426C17C}" dt="2025-03-27T02:11:19.452" v="76" actId="1076"/>
          <ac:picMkLst>
            <pc:docMk/>
            <pc:sldMk cId="3139344401" sldId="294"/>
            <ac:picMk id="25" creationId="{B7734ECE-0EC5-9725-C7ED-2CEC6F37FBB9}"/>
          </ac:picMkLst>
        </pc:picChg>
      </pc:sldChg>
      <pc:sldChg chg="modSp del">
        <pc:chgData name="Sarah Wykes" userId="S::swykes@mipac.com.au::dca8fb44-5bc0-43d3-b9b2-9a95c8f71e28" providerId="AD" clId="Web-{EB34C8CF-81F5-DCD7-BAB2-45FAA426C17C}" dt="2025-03-27T02:11:32.202" v="78"/>
        <pc:sldMkLst>
          <pc:docMk/>
          <pc:sldMk cId="4170195427" sldId="297"/>
        </pc:sldMkLst>
      </pc:sldChg>
    </pc:docChg>
  </pc:docChgLst>
  <pc:docChgLst>
    <pc:chgData name="Daniel Qiao" userId="0d336984-42f8-46ca-89e0-693362aed843" providerId="ADAL" clId="{C08AAEC2-6CF0-4656-8872-97604E535EB9}"/>
    <pc:docChg chg="undo custSel delSld modSld">
      <pc:chgData name="Daniel Qiao" userId="0d336984-42f8-46ca-89e0-693362aed843" providerId="ADAL" clId="{C08AAEC2-6CF0-4656-8872-97604E535EB9}" dt="2025-04-08T15:41:42.582" v="157" actId="1076"/>
      <pc:docMkLst>
        <pc:docMk/>
      </pc:docMkLst>
      <pc:sldChg chg="modSp mod">
        <pc:chgData name="Daniel Qiao" userId="0d336984-42f8-46ca-89e0-693362aed843" providerId="ADAL" clId="{C08AAEC2-6CF0-4656-8872-97604E535EB9}" dt="2025-03-31T23:58:58.496" v="76" actId="6549"/>
        <pc:sldMkLst>
          <pc:docMk/>
          <pc:sldMk cId="3161640693" sldId="256"/>
        </pc:sldMkLst>
        <pc:spChg chg="mod">
          <ac:chgData name="Daniel Qiao" userId="0d336984-42f8-46ca-89e0-693362aed843" providerId="ADAL" clId="{C08AAEC2-6CF0-4656-8872-97604E535EB9}" dt="2025-03-31T23:58:57.032" v="75"/>
          <ac:spMkLst>
            <pc:docMk/>
            <pc:sldMk cId="3161640693" sldId="256"/>
            <ac:spMk id="6" creationId="{2EB5D29B-DA88-688A-EAAF-46E8F08DF7A4}"/>
          </ac:spMkLst>
        </pc:spChg>
        <pc:spChg chg="mod">
          <ac:chgData name="Daniel Qiao" userId="0d336984-42f8-46ca-89e0-693362aed843" providerId="ADAL" clId="{C08AAEC2-6CF0-4656-8872-97604E535EB9}" dt="2025-03-31T23:58:53.240" v="74" actId="20577"/>
          <ac:spMkLst>
            <pc:docMk/>
            <pc:sldMk cId="3161640693" sldId="256"/>
            <ac:spMk id="7" creationId="{0DF30726-49D2-90D4-FE76-96306616A5EE}"/>
          </ac:spMkLst>
        </pc:spChg>
        <pc:spChg chg="mod">
          <ac:chgData name="Daniel Qiao" userId="0d336984-42f8-46ca-89e0-693362aed843" providerId="ADAL" clId="{C08AAEC2-6CF0-4656-8872-97604E535EB9}" dt="2025-03-31T23:58:58.496" v="76" actId="6549"/>
          <ac:spMkLst>
            <pc:docMk/>
            <pc:sldMk cId="3161640693" sldId="256"/>
            <ac:spMk id="8" creationId="{9C4C8BC9-6469-149D-F807-6457E15D4EF0}"/>
          </ac:spMkLst>
        </pc:spChg>
      </pc:sldChg>
      <pc:sldChg chg="modSp mod">
        <pc:chgData name="Daniel Qiao" userId="0d336984-42f8-46ca-89e0-693362aed843" providerId="ADAL" clId="{C08AAEC2-6CF0-4656-8872-97604E535EB9}" dt="2025-04-08T15:41:42.582" v="157" actId="1076"/>
        <pc:sldMkLst>
          <pc:docMk/>
          <pc:sldMk cId="725806359" sldId="258"/>
        </pc:sldMkLst>
        <pc:spChg chg="mod">
          <ac:chgData name="Daniel Qiao" userId="0d336984-42f8-46ca-89e0-693362aed843" providerId="ADAL" clId="{C08AAEC2-6CF0-4656-8872-97604E535EB9}" dt="2025-04-08T15:41:42.582" v="157" actId="1076"/>
          <ac:spMkLst>
            <pc:docMk/>
            <pc:sldMk cId="725806359" sldId="258"/>
            <ac:spMk id="13" creationId="{95D4A8A8-8343-D6E2-8D07-E06840F597C2}"/>
          </ac:spMkLst>
        </pc:spChg>
        <pc:spChg chg="mod">
          <ac:chgData name="Daniel Qiao" userId="0d336984-42f8-46ca-89e0-693362aed843" providerId="ADAL" clId="{C08AAEC2-6CF0-4656-8872-97604E535EB9}" dt="2025-04-08T15:41:41.969" v="156" actId="20577"/>
          <ac:spMkLst>
            <pc:docMk/>
            <pc:sldMk cId="725806359" sldId="258"/>
            <ac:spMk id="21" creationId="{90F34BE8-E024-D176-C20E-DE59BDE99A02}"/>
          </ac:spMkLst>
        </pc:spChg>
      </pc:sldChg>
      <pc:sldChg chg="modSp mod">
        <pc:chgData name="Daniel Qiao" userId="0d336984-42f8-46ca-89e0-693362aed843" providerId="ADAL" clId="{C08AAEC2-6CF0-4656-8872-97604E535EB9}" dt="2025-04-01T00:00:01.160" v="90" actId="1076"/>
        <pc:sldMkLst>
          <pc:docMk/>
          <pc:sldMk cId="1823182224" sldId="263"/>
        </pc:sldMkLst>
        <pc:spChg chg="mod">
          <ac:chgData name="Daniel Qiao" userId="0d336984-42f8-46ca-89e0-693362aed843" providerId="ADAL" clId="{C08AAEC2-6CF0-4656-8872-97604E535EB9}" dt="2025-03-31T23:59:44.328" v="86" actId="1076"/>
          <ac:spMkLst>
            <pc:docMk/>
            <pc:sldMk cId="1823182224" sldId="263"/>
            <ac:spMk id="2" creationId="{76BF0482-F760-33D1-FC28-8FEA092724F7}"/>
          </ac:spMkLst>
        </pc:spChg>
        <pc:spChg chg="mod">
          <ac:chgData name="Daniel Qiao" userId="0d336984-42f8-46ca-89e0-693362aed843" providerId="ADAL" clId="{C08AAEC2-6CF0-4656-8872-97604E535EB9}" dt="2025-03-31T23:59:25.996" v="80" actId="6549"/>
          <ac:spMkLst>
            <pc:docMk/>
            <pc:sldMk cId="1823182224" sldId="263"/>
            <ac:spMk id="4" creationId="{EBDA2069-F1D1-F3F7-FE51-666C360F38E4}"/>
          </ac:spMkLst>
        </pc:spChg>
        <pc:picChg chg="mod">
          <ac:chgData name="Daniel Qiao" userId="0d336984-42f8-46ca-89e0-693362aed843" providerId="ADAL" clId="{C08AAEC2-6CF0-4656-8872-97604E535EB9}" dt="2025-03-31T23:59:47.913" v="87" actId="1076"/>
          <ac:picMkLst>
            <pc:docMk/>
            <pc:sldMk cId="1823182224" sldId="263"/>
            <ac:picMk id="3" creationId="{801B5652-A4FE-BBA0-0C04-82318766ED1E}"/>
          </ac:picMkLst>
        </pc:picChg>
        <pc:picChg chg="mod">
          <ac:chgData name="Daniel Qiao" userId="0d336984-42f8-46ca-89e0-693362aed843" providerId="ADAL" clId="{C08AAEC2-6CF0-4656-8872-97604E535EB9}" dt="2025-03-31T23:59:53.016" v="88" actId="1076"/>
          <ac:picMkLst>
            <pc:docMk/>
            <pc:sldMk cId="1823182224" sldId="263"/>
            <ac:picMk id="7" creationId="{FF44D358-08D2-4ABB-B630-87D17BE91C22}"/>
          </ac:picMkLst>
        </pc:picChg>
        <pc:picChg chg="mod">
          <ac:chgData name="Daniel Qiao" userId="0d336984-42f8-46ca-89e0-693362aed843" providerId="ADAL" clId="{C08AAEC2-6CF0-4656-8872-97604E535EB9}" dt="2025-03-31T23:59:58.560" v="89" actId="1076"/>
          <ac:picMkLst>
            <pc:docMk/>
            <pc:sldMk cId="1823182224" sldId="263"/>
            <ac:picMk id="13" creationId="{D87F7753-AD4E-E1C1-8267-26DBBA01CC8A}"/>
          </ac:picMkLst>
        </pc:picChg>
        <pc:picChg chg="mod">
          <ac:chgData name="Daniel Qiao" userId="0d336984-42f8-46ca-89e0-693362aed843" providerId="ADAL" clId="{C08AAEC2-6CF0-4656-8872-97604E535EB9}" dt="2025-04-01T00:00:01.160" v="90" actId="1076"/>
          <ac:picMkLst>
            <pc:docMk/>
            <pc:sldMk cId="1823182224" sldId="263"/>
            <ac:picMk id="17" creationId="{38902045-8C8D-C0A2-E486-1A8AE28C14A7}"/>
          </ac:picMkLst>
        </pc:picChg>
      </pc:sldChg>
      <pc:sldChg chg="del">
        <pc:chgData name="Daniel Qiao" userId="0d336984-42f8-46ca-89e0-693362aed843" providerId="ADAL" clId="{C08AAEC2-6CF0-4656-8872-97604E535EB9}" dt="2025-03-27T00:25:59.738" v="6" actId="47"/>
        <pc:sldMkLst>
          <pc:docMk/>
          <pc:sldMk cId="2774447150" sldId="264"/>
        </pc:sldMkLst>
      </pc:sldChg>
      <pc:sldChg chg="del">
        <pc:chgData name="Daniel Qiao" userId="0d336984-42f8-46ca-89e0-693362aed843" providerId="ADAL" clId="{C08AAEC2-6CF0-4656-8872-97604E535EB9}" dt="2025-03-27T00:25:56.689" v="5" actId="47"/>
        <pc:sldMkLst>
          <pc:docMk/>
          <pc:sldMk cId="3296195039" sldId="266"/>
        </pc:sldMkLst>
      </pc:sldChg>
      <pc:sldChg chg="del">
        <pc:chgData name="Daniel Qiao" userId="0d336984-42f8-46ca-89e0-693362aed843" providerId="ADAL" clId="{C08AAEC2-6CF0-4656-8872-97604E535EB9}" dt="2025-03-27T00:25:56.689" v="5" actId="47"/>
        <pc:sldMkLst>
          <pc:docMk/>
          <pc:sldMk cId="1109218942" sldId="267"/>
        </pc:sldMkLst>
      </pc:sldChg>
      <pc:sldChg chg="del">
        <pc:chgData name="Daniel Qiao" userId="0d336984-42f8-46ca-89e0-693362aed843" providerId="ADAL" clId="{C08AAEC2-6CF0-4656-8872-97604E535EB9}" dt="2025-03-27T00:25:56.689" v="5" actId="47"/>
        <pc:sldMkLst>
          <pc:docMk/>
          <pc:sldMk cId="2201600442" sldId="269"/>
        </pc:sldMkLst>
      </pc:sldChg>
      <pc:sldChg chg="del">
        <pc:chgData name="Daniel Qiao" userId="0d336984-42f8-46ca-89e0-693362aed843" providerId="ADAL" clId="{C08AAEC2-6CF0-4656-8872-97604E535EB9}" dt="2025-03-27T00:25:56.689" v="5" actId="47"/>
        <pc:sldMkLst>
          <pc:docMk/>
          <pc:sldMk cId="2701792164" sldId="270"/>
        </pc:sldMkLst>
      </pc:sldChg>
      <pc:sldChg chg="del">
        <pc:chgData name="Daniel Qiao" userId="0d336984-42f8-46ca-89e0-693362aed843" providerId="ADAL" clId="{C08AAEC2-6CF0-4656-8872-97604E535EB9}" dt="2025-03-27T00:25:54.471" v="4" actId="47"/>
        <pc:sldMkLst>
          <pc:docMk/>
          <pc:sldMk cId="1406299697" sldId="271"/>
        </pc:sldMkLst>
      </pc:sldChg>
      <pc:sldChg chg="modSp mod">
        <pc:chgData name="Daniel Qiao" userId="0d336984-42f8-46ca-89e0-693362aed843" providerId="ADAL" clId="{C08AAEC2-6CF0-4656-8872-97604E535EB9}" dt="2025-04-01T00:00:18.592" v="92" actId="14100"/>
        <pc:sldMkLst>
          <pc:docMk/>
          <pc:sldMk cId="2754608800" sldId="272"/>
        </pc:sldMkLst>
        <pc:spChg chg="mod">
          <ac:chgData name="Daniel Qiao" userId="0d336984-42f8-46ca-89e0-693362aed843" providerId="ADAL" clId="{C08AAEC2-6CF0-4656-8872-97604E535EB9}" dt="2025-04-01T00:00:18.592" v="92" actId="14100"/>
          <ac:spMkLst>
            <pc:docMk/>
            <pc:sldMk cId="2754608800" sldId="272"/>
            <ac:spMk id="7" creationId="{6DFCA81D-1FA2-95DE-3ACB-4677ECEA3193}"/>
          </ac:spMkLst>
        </pc:spChg>
      </pc:sldChg>
      <pc:sldChg chg="modSp mod">
        <pc:chgData name="Daniel Qiao" userId="0d336984-42f8-46ca-89e0-693362aed843" providerId="ADAL" clId="{C08AAEC2-6CF0-4656-8872-97604E535EB9}" dt="2025-04-01T00:00:27.225" v="93" actId="255"/>
        <pc:sldMkLst>
          <pc:docMk/>
          <pc:sldMk cId="1369538048" sldId="274"/>
        </pc:sldMkLst>
        <pc:spChg chg="mod">
          <ac:chgData name="Daniel Qiao" userId="0d336984-42f8-46ca-89e0-693362aed843" providerId="ADAL" clId="{C08AAEC2-6CF0-4656-8872-97604E535EB9}" dt="2025-04-01T00:00:27.225" v="93" actId="255"/>
          <ac:spMkLst>
            <pc:docMk/>
            <pc:sldMk cId="1369538048" sldId="274"/>
            <ac:spMk id="7" creationId="{9B70880A-E434-946F-655C-38CADA8A72BB}"/>
          </ac:spMkLst>
        </pc:spChg>
      </pc:sldChg>
      <pc:sldChg chg="del">
        <pc:chgData name="Daniel Qiao" userId="0d336984-42f8-46ca-89e0-693362aed843" providerId="ADAL" clId="{C08AAEC2-6CF0-4656-8872-97604E535EB9}" dt="2025-03-27T00:25:41.739" v="0" actId="47"/>
        <pc:sldMkLst>
          <pc:docMk/>
          <pc:sldMk cId="3804161314" sldId="275"/>
        </pc:sldMkLst>
      </pc:sldChg>
      <pc:sldChg chg="del">
        <pc:chgData name="Daniel Qiao" userId="0d336984-42f8-46ca-89e0-693362aed843" providerId="ADAL" clId="{C08AAEC2-6CF0-4656-8872-97604E535EB9}" dt="2025-03-27T00:25:41.739" v="0" actId="47"/>
        <pc:sldMkLst>
          <pc:docMk/>
          <pc:sldMk cId="2792874718" sldId="277"/>
        </pc:sldMkLst>
      </pc:sldChg>
      <pc:sldChg chg="del">
        <pc:chgData name="Daniel Qiao" userId="0d336984-42f8-46ca-89e0-693362aed843" providerId="ADAL" clId="{C08AAEC2-6CF0-4656-8872-97604E535EB9}" dt="2025-03-27T00:25:53.036" v="3" actId="47"/>
        <pc:sldMkLst>
          <pc:docMk/>
          <pc:sldMk cId="1696342569" sldId="279"/>
        </pc:sldMkLst>
      </pc:sldChg>
      <pc:sldChg chg="del">
        <pc:chgData name="Daniel Qiao" userId="0d336984-42f8-46ca-89e0-693362aed843" providerId="ADAL" clId="{C08AAEC2-6CF0-4656-8872-97604E535EB9}" dt="2025-03-27T00:25:53.036" v="3" actId="47"/>
        <pc:sldMkLst>
          <pc:docMk/>
          <pc:sldMk cId="4159256434" sldId="280"/>
        </pc:sldMkLst>
      </pc:sldChg>
      <pc:sldChg chg="del">
        <pc:chgData name="Daniel Qiao" userId="0d336984-42f8-46ca-89e0-693362aed843" providerId="ADAL" clId="{C08AAEC2-6CF0-4656-8872-97604E535EB9}" dt="2025-03-27T00:25:53.036" v="3" actId="47"/>
        <pc:sldMkLst>
          <pc:docMk/>
          <pc:sldMk cId="1410632574" sldId="281"/>
        </pc:sldMkLst>
      </pc:sldChg>
      <pc:sldChg chg="modSp mod">
        <pc:chgData name="Daniel Qiao" userId="0d336984-42f8-46ca-89e0-693362aed843" providerId="ADAL" clId="{C08AAEC2-6CF0-4656-8872-97604E535EB9}" dt="2025-04-01T00:00:34.425" v="94" actId="255"/>
        <pc:sldMkLst>
          <pc:docMk/>
          <pc:sldMk cId="3819803576" sldId="282"/>
        </pc:sldMkLst>
        <pc:spChg chg="mod">
          <ac:chgData name="Daniel Qiao" userId="0d336984-42f8-46ca-89e0-693362aed843" providerId="ADAL" clId="{C08AAEC2-6CF0-4656-8872-97604E535EB9}" dt="2025-04-01T00:00:34.425" v="94" actId="255"/>
          <ac:spMkLst>
            <pc:docMk/>
            <pc:sldMk cId="3819803576" sldId="282"/>
            <ac:spMk id="7" creationId="{E618D51E-109D-9400-73C5-10454B8D1AAC}"/>
          </ac:spMkLst>
        </pc:spChg>
      </pc:sldChg>
      <pc:sldChg chg="modSp mod">
        <pc:chgData name="Daniel Qiao" userId="0d336984-42f8-46ca-89e0-693362aed843" providerId="ADAL" clId="{C08AAEC2-6CF0-4656-8872-97604E535EB9}" dt="2025-04-01T00:01:45.977" v="145" actId="14100"/>
        <pc:sldMkLst>
          <pc:docMk/>
          <pc:sldMk cId="3391093629" sldId="283"/>
        </pc:sldMkLst>
        <pc:spChg chg="mod">
          <ac:chgData name="Daniel Qiao" userId="0d336984-42f8-46ca-89e0-693362aed843" providerId="ADAL" clId="{C08AAEC2-6CF0-4656-8872-97604E535EB9}" dt="2025-04-01T00:01:45.977" v="145" actId="14100"/>
          <ac:spMkLst>
            <pc:docMk/>
            <pc:sldMk cId="3391093629" sldId="283"/>
            <ac:spMk id="7" creationId="{6E712DCB-1184-E637-D419-D442D1AA1CF2}"/>
          </ac:spMkLst>
        </pc:spChg>
      </pc:sldChg>
      <pc:sldChg chg="del">
        <pc:chgData name="Daniel Qiao" userId="0d336984-42f8-46ca-89e0-693362aed843" providerId="ADAL" clId="{C08AAEC2-6CF0-4656-8872-97604E535EB9}" dt="2025-03-27T00:25:44.422" v="1" actId="47"/>
        <pc:sldMkLst>
          <pc:docMk/>
          <pc:sldMk cId="2318240247" sldId="284"/>
        </pc:sldMkLst>
      </pc:sldChg>
      <pc:sldChg chg="del">
        <pc:chgData name="Daniel Qiao" userId="0d336984-42f8-46ca-89e0-693362aed843" providerId="ADAL" clId="{C08AAEC2-6CF0-4656-8872-97604E535EB9}" dt="2025-03-27T00:25:53.036" v="3" actId="47"/>
        <pc:sldMkLst>
          <pc:docMk/>
          <pc:sldMk cId="2046209610" sldId="285"/>
        </pc:sldMkLst>
      </pc:sldChg>
      <pc:sldChg chg="delSp mod">
        <pc:chgData name="Daniel Qiao" userId="0d336984-42f8-46ca-89e0-693362aed843" providerId="ADAL" clId="{C08AAEC2-6CF0-4656-8872-97604E535EB9}" dt="2025-04-01T00:02:29.031" v="153" actId="478"/>
        <pc:sldMkLst>
          <pc:docMk/>
          <pc:sldMk cId="2359643003" sldId="288"/>
        </pc:sldMkLst>
      </pc:sldChg>
      <pc:sldChg chg="modSp mod">
        <pc:chgData name="Daniel Qiao" userId="0d336984-42f8-46ca-89e0-693362aed843" providerId="ADAL" clId="{C08AAEC2-6CF0-4656-8872-97604E535EB9}" dt="2025-04-01T00:02:20.808" v="150" actId="1076"/>
        <pc:sldMkLst>
          <pc:docMk/>
          <pc:sldMk cId="1317943876" sldId="289"/>
        </pc:sldMkLst>
        <pc:picChg chg="mod">
          <ac:chgData name="Daniel Qiao" userId="0d336984-42f8-46ca-89e0-693362aed843" providerId="ADAL" clId="{C08AAEC2-6CF0-4656-8872-97604E535EB9}" dt="2025-04-01T00:02:18.838" v="149" actId="1076"/>
          <ac:picMkLst>
            <pc:docMk/>
            <pc:sldMk cId="1317943876" sldId="289"/>
            <ac:picMk id="19" creationId="{83E81E39-EFA0-CE9B-6D25-787B2BDFA7A1}"/>
          </ac:picMkLst>
        </pc:picChg>
        <pc:picChg chg="mod">
          <ac:chgData name="Daniel Qiao" userId="0d336984-42f8-46ca-89e0-693362aed843" providerId="ADAL" clId="{C08AAEC2-6CF0-4656-8872-97604E535EB9}" dt="2025-04-01T00:02:20.808" v="150" actId="1076"/>
          <ac:picMkLst>
            <pc:docMk/>
            <pc:sldMk cId="1317943876" sldId="289"/>
            <ac:picMk id="21" creationId="{94CEE5E1-807E-6C72-14C6-8F7D92E36CBD}"/>
          </ac:picMkLst>
        </pc:picChg>
      </pc:sldChg>
      <pc:sldChg chg="modSp mod">
        <pc:chgData name="Daniel Qiao" userId="0d336984-42f8-46ca-89e0-693362aed843" providerId="ADAL" clId="{C08AAEC2-6CF0-4656-8872-97604E535EB9}" dt="2025-04-01T00:02:01.487" v="148" actId="14100"/>
        <pc:sldMkLst>
          <pc:docMk/>
          <pc:sldMk cId="1676315098" sldId="291"/>
        </pc:sldMkLst>
        <pc:spChg chg="mod">
          <ac:chgData name="Daniel Qiao" userId="0d336984-42f8-46ca-89e0-693362aed843" providerId="ADAL" clId="{C08AAEC2-6CF0-4656-8872-97604E535EB9}" dt="2025-04-01T00:02:01.487" v="148" actId="14100"/>
          <ac:spMkLst>
            <pc:docMk/>
            <pc:sldMk cId="1676315098" sldId="291"/>
            <ac:spMk id="2" creationId="{A0239FD1-2113-D5F2-52BB-B82FED843606}"/>
          </ac:spMkLst>
        </pc:spChg>
      </pc:sldChg>
      <pc:sldChg chg="del">
        <pc:chgData name="Daniel Qiao" userId="0d336984-42f8-46ca-89e0-693362aed843" providerId="ADAL" clId="{C08AAEC2-6CF0-4656-8872-97604E535EB9}" dt="2025-03-27T00:25:44.422" v="1" actId="47"/>
        <pc:sldMkLst>
          <pc:docMk/>
          <pc:sldMk cId="914014714" sldId="292"/>
        </pc:sldMkLst>
      </pc:sldChg>
      <pc:sldChg chg="del">
        <pc:chgData name="Daniel Qiao" userId="0d336984-42f8-46ca-89e0-693362aed843" providerId="ADAL" clId="{C08AAEC2-6CF0-4656-8872-97604E535EB9}" dt="2025-03-27T00:25:41.739" v="0" actId="47"/>
        <pc:sldMkLst>
          <pc:docMk/>
          <pc:sldMk cId="1581744955" sldId="293"/>
        </pc:sldMkLst>
      </pc:sldChg>
      <pc:sldChg chg="modSp mod">
        <pc:chgData name="Daniel Qiao" userId="0d336984-42f8-46ca-89e0-693362aed843" providerId="ADAL" clId="{C08AAEC2-6CF0-4656-8872-97604E535EB9}" dt="2025-04-01T00:01:19.689" v="140" actId="1035"/>
        <pc:sldMkLst>
          <pc:docMk/>
          <pc:sldMk cId="3139344401" sldId="294"/>
        </pc:sldMkLst>
        <pc:spChg chg="mod">
          <ac:chgData name="Daniel Qiao" userId="0d336984-42f8-46ca-89e0-693362aed843" providerId="ADAL" clId="{C08AAEC2-6CF0-4656-8872-97604E535EB9}" dt="2025-04-01T00:01:09.661" v="114" actId="255"/>
          <ac:spMkLst>
            <pc:docMk/>
            <pc:sldMk cId="3139344401" sldId="294"/>
            <ac:spMk id="7" creationId="{C0B45A16-026C-9E2D-F20F-9F072B417BD9}"/>
          </ac:spMkLst>
        </pc:spChg>
        <pc:picChg chg="mod">
          <ac:chgData name="Daniel Qiao" userId="0d336984-42f8-46ca-89e0-693362aed843" providerId="ADAL" clId="{C08AAEC2-6CF0-4656-8872-97604E535EB9}" dt="2025-04-01T00:01:19.689" v="140" actId="1035"/>
          <ac:picMkLst>
            <pc:docMk/>
            <pc:sldMk cId="3139344401" sldId="294"/>
            <ac:picMk id="23" creationId="{AB873A41-5519-46CA-08CF-048EA71C39F7}"/>
          </ac:picMkLst>
        </pc:picChg>
        <pc:picChg chg="mod">
          <ac:chgData name="Daniel Qiao" userId="0d336984-42f8-46ca-89e0-693362aed843" providerId="ADAL" clId="{C08AAEC2-6CF0-4656-8872-97604E535EB9}" dt="2025-04-01T00:01:19.689" v="140" actId="1035"/>
          <ac:picMkLst>
            <pc:docMk/>
            <pc:sldMk cId="3139344401" sldId="294"/>
            <ac:picMk id="25" creationId="{B7734ECE-0EC5-9725-C7ED-2CEC6F37FBB9}"/>
          </ac:picMkLst>
        </pc:picChg>
      </pc:sldChg>
      <pc:sldChg chg="modSp mod modNotesTx">
        <pc:chgData name="Daniel Qiao" userId="0d336984-42f8-46ca-89e0-693362aed843" providerId="ADAL" clId="{C08AAEC2-6CF0-4656-8872-97604E535EB9}" dt="2025-04-01T00:01:37.912" v="143" actId="1076"/>
        <pc:sldMkLst>
          <pc:docMk/>
          <pc:sldMk cId="2388447026" sldId="295"/>
        </pc:sldMkLst>
        <pc:spChg chg="mod">
          <ac:chgData name="Daniel Qiao" userId="0d336984-42f8-46ca-89e0-693362aed843" providerId="ADAL" clId="{C08AAEC2-6CF0-4656-8872-97604E535EB9}" dt="2025-04-01T00:01:37.912" v="143" actId="1076"/>
          <ac:spMkLst>
            <pc:docMk/>
            <pc:sldMk cId="2388447026" sldId="295"/>
            <ac:spMk id="7" creationId="{7C5137A0-F4F3-306F-09DB-8DC97AAC4F6B}"/>
          </ac:spMkLst>
        </pc:spChg>
      </pc:sldChg>
      <pc:sldChg chg="modSp mod">
        <pc:chgData name="Daniel Qiao" userId="0d336984-42f8-46ca-89e0-693362aed843" providerId="ADAL" clId="{C08AAEC2-6CF0-4656-8872-97604E535EB9}" dt="2025-04-01T00:01:27.116" v="141" actId="255"/>
        <pc:sldMkLst>
          <pc:docMk/>
          <pc:sldMk cId="4278972780" sldId="296"/>
        </pc:sldMkLst>
        <pc:spChg chg="mod">
          <ac:chgData name="Daniel Qiao" userId="0d336984-42f8-46ca-89e0-693362aed843" providerId="ADAL" clId="{C08AAEC2-6CF0-4656-8872-97604E535EB9}" dt="2025-04-01T00:01:27.116" v="141" actId="255"/>
          <ac:spMkLst>
            <pc:docMk/>
            <pc:sldMk cId="4278972780" sldId="296"/>
            <ac:spMk id="7" creationId="{6B0C7373-C7B6-BD86-E24C-2573F1608F6F}"/>
          </ac:spMkLst>
        </pc:spChg>
      </pc:sldChg>
      <pc:sldChg chg="del">
        <pc:chgData name="Daniel Qiao" userId="0d336984-42f8-46ca-89e0-693362aed843" providerId="ADAL" clId="{C08AAEC2-6CF0-4656-8872-97604E535EB9}" dt="2025-03-27T00:25:47.169" v="2" actId="47"/>
        <pc:sldMkLst>
          <pc:docMk/>
          <pc:sldMk cId="823389793" sldId="299"/>
        </pc:sldMkLst>
      </pc:sldChg>
      <pc:sldChg chg="modSp mod">
        <pc:chgData name="Daniel Qiao" userId="0d336984-42f8-46ca-89e0-693362aed843" providerId="ADAL" clId="{C08AAEC2-6CF0-4656-8872-97604E535EB9}" dt="2025-04-01T00:00:47.057" v="96" actId="1076"/>
        <pc:sldMkLst>
          <pc:docMk/>
          <pc:sldMk cId="4241672014" sldId="301"/>
        </pc:sldMkLst>
        <pc:spChg chg="mod">
          <ac:chgData name="Daniel Qiao" userId="0d336984-42f8-46ca-89e0-693362aed843" providerId="ADAL" clId="{C08AAEC2-6CF0-4656-8872-97604E535EB9}" dt="2025-04-01T00:00:47.057" v="96" actId="1076"/>
          <ac:spMkLst>
            <pc:docMk/>
            <pc:sldMk cId="4241672014" sldId="301"/>
            <ac:spMk id="7" creationId="{8D4325EB-2676-7B68-9EAA-A4F4CC8D9244}"/>
          </ac:spMkLst>
        </pc:spChg>
      </pc:sldChg>
      <pc:sldChg chg="del">
        <pc:chgData name="Daniel Qiao" userId="0d336984-42f8-46ca-89e0-693362aed843" providerId="ADAL" clId="{C08AAEC2-6CF0-4656-8872-97604E535EB9}" dt="2025-03-27T00:25:59.738" v="6" actId="47"/>
        <pc:sldMkLst>
          <pc:docMk/>
          <pc:sldMk cId="3741474021" sldId="302"/>
        </pc:sldMkLst>
      </pc:sldChg>
      <pc:sldChg chg="modSp mod">
        <pc:chgData name="Daniel Qiao" userId="0d336984-42f8-46ca-89e0-693362aed843" providerId="ADAL" clId="{C08AAEC2-6CF0-4656-8872-97604E535EB9}" dt="2025-04-01T00:00:54.063" v="97" actId="1076"/>
        <pc:sldMkLst>
          <pc:docMk/>
          <pc:sldMk cId="2556530598" sldId="303"/>
        </pc:sldMkLst>
        <pc:spChg chg="mod">
          <ac:chgData name="Daniel Qiao" userId="0d336984-42f8-46ca-89e0-693362aed843" providerId="ADAL" clId="{C08AAEC2-6CF0-4656-8872-97604E535EB9}" dt="2025-04-01T00:00:54.063" v="97" actId="1076"/>
          <ac:spMkLst>
            <pc:docMk/>
            <pc:sldMk cId="2556530598" sldId="303"/>
            <ac:spMk id="3" creationId="{81801C4E-CED4-8CE9-319B-A51348B44F4F}"/>
          </ac:spMkLst>
        </pc:spChg>
      </pc:sldChg>
      <pc:sldChg chg="modNotesTx">
        <pc:chgData name="Daniel Qiao" userId="0d336984-42f8-46ca-89e0-693362aed843" providerId="ADAL" clId="{C08AAEC2-6CF0-4656-8872-97604E535EB9}" dt="2025-03-31T06:55:19.383" v="46" actId="20577"/>
        <pc:sldMkLst>
          <pc:docMk/>
          <pc:sldMk cId="3941888542" sldId="30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6A4C2AB-C100-4489-85FB-D8AE1CD5E25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F347CBD5-6DB2-4E52-8126-55C07616593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F0466E5-613E-4729-B557-A6725D217A6E}" type="datetimeFigureOut">
              <a:rPr lang="en-AU" smtClean="0"/>
              <a:t>8/04/2025</a:t>
            </a:fld>
            <a:endParaRPr lang="en-AU"/>
          </a:p>
        </p:txBody>
      </p:sp>
      <p:sp>
        <p:nvSpPr>
          <p:cNvPr id="4" name="Footer Placeholder 3">
            <a:extLst>
              <a:ext uri="{FF2B5EF4-FFF2-40B4-BE49-F238E27FC236}">
                <a16:creationId xmlns:a16="http://schemas.microsoft.com/office/drawing/2014/main" id="{993DE6E7-EF3E-4AF0-BA09-02C05F14CDE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21BB37D7-46D2-4EB2-8246-5FCFC936532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B356AF-45E2-483B-A7E1-E8127011357F}" type="slidenum">
              <a:rPr lang="en-AU" smtClean="0"/>
              <a:t>‹#›</a:t>
            </a:fld>
            <a:endParaRPr lang="en-AU"/>
          </a:p>
        </p:txBody>
      </p:sp>
    </p:spTree>
    <p:extLst>
      <p:ext uri="{BB962C8B-B14F-4D97-AF65-F5344CB8AC3E}">
        <p14:creationId xmlns:p14="http://schemas.microsoft.com/office/powerpoint/2010/main" val="35913609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1C466A-BEE1-465C-8B45-A5956C557BA0}" type="datetimeFigureOut">
              <a:rPr lang="en-US" smtClean="0"/>
              <a:t>4/8/2025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D1E45D-C88A-4E28-88AF-6B7BE2B1A120}" type="slidenum">
              <a:rPr lang="en-US" smtClean="0"/>
              <a:t>‹#›</a:t>
            </a:fld>
            <a:endParaRPr lang="en-US"/>
          </a:p>
        </p:txBody>
      </p:sp>
    </p:spTree>
    <p:extLst>
      <p:ext uri="{BB962C8B-B14F-4D97-AF65-F5344CB8AC3E}">
        <p14:creationId xmlns:p14="http://schemas.microsoft.com/office/powerpoint/2010/main" val="3287552247"/>
      </p:ext>
    </p:extLst>
  </p:cSld>
  <p:clrMap bg1="lt1" tx1="dk1" bg2="lt2" tx2="dk2" accent1="accent1" accent2="accent2" accent3="accent3" accent4="accent4" accent5="accent5" accent6="accent6" hlink="hlink" folHlink="folHlink"/>
  <p:notesStyle>
    <a:lvl1pPr marL="0" algn="l" defTabSz="609539" rtl="0" eaLnBrk="1" latinLnBrk="0" hangingPunct="1">
      <a:defRPr sz="800" kern="1200">
        <a:solidFill>
          <a:schemeClr val="tx1"/>
        </a:solidFill>
        <a:latin typeface="+mn-lt"/>
        <a:ea typeface="+mn-ea"/>
        <a:cs typeface="+mn-cs"/>
      </a:defRPr>
    </a:lvl1pPr>
    <a:lvl2pPr marL="304770" algn="l" defTabSz="609539" rtl="0" eaLnBrk="1" latinLnBrk="0" hangingPunct="1">
      <a:defRPr sz="800" kern="1200">
        <a:solidFill>
          <a:schemeClr val="tx1"/>
        </a:solidFill>
        <a:latin typeface="+mn-lt"/>
        <a:ea typeface="+mn-ea"/>
        <a:cs typeface="+mn-cs"/>
      </a:defRPr>
    </a:lvl2pPr>
    <a:lvl3pPr marL="609539" algn="l" defTabSz="609539" rtl="0" eaLnBrk="1" latinLnBrk="0" hangingPunct="1">
      <a:defRPr sz="800" kern="1200">
        <a:solidFill>
          <a:schemeClr val="tx1"/>
        </a:solidFill>
        <a:latin typeface="+mn-lt"/>
        <a:ea typeface="+mn-ea"/>
        <a:cs typeface="+mn-cs"/>
      </a:defRPr>
    </a:lvl3pPr>
    <a:lvl4pPr marL="914309" algn="l" defTabSz="609539" rtl="0" eaLnBrk="1" latinLnBrk="0" hangingPunct="1">
      <a:defRPr sz="800" kern="1200">
        <a:solidFill>
          <a:schemeClr val="tx1"/>
        </a:solidFill>
        <a:latin typeface="+mn-lt"/>
        <a:ea typeface="+mn-ea"/>
        <a:cs typeface="+mn-cs"/>
      </a:defRPr>
    </a:lvl4pPr>
    <a:lvl5pPr marL="1219078" algn="l" defTabSz="609539" rtl="0" eaLnBrk="1" latinLnBrk="0" hangingPunct="1">
      <a:defRPr sz="800" kern="1200">
        <a:solidFill>
          <a:schemeClr val="tx1"/>
        </a:solidFill>
        <a:latin typeface="+mn-lt"/>
        <a:ea typeface="+mn-ea"/>
        <a:cs typeface="+mn-cs"/>
      </a:defRPr>
    </a:lvl5pPr>
    <a:lvl6pPr marL="1523848" algn="l" defTabSz="609539" rtl="0" eaLnBrk="1" latinLnBrk="0" hangingPunct="1">
      <a:defRPr sz="800" kern="1200">
        <a:solidFill>
          <a:schemeClr val="tx1"/>
        </a:solidFill>
        <a:latin typeface="+mn-lt"/>
        <a:ea typeface="+mn-ea"/>
        <a:cs typeface="+mn-cs"/>
      </a:defRPr>
    </a:lvl6pPr>
    <a:lvl7pPr marL="1828617" algn="l" defTabSz="609539" rtl="0" eaLnBrk="1" latinLnBrk="0" hangingPunct="1">
      <a:defRPr sz="800" kern="1200">
        <a:solidFill>
          <a:schemeClr val="tx1"/>
        </a:solidFill>
        <a:latin typeface="+mn-lt"/>
        <a:ea typeface="+mn-ea"/>
        <a:cs typeface="+mn-cs"/>
      </a:defRPr>
    </a:lvl7pPr>
    <a:lvl8pPr marL="2133387" algn="l" defTabSz="609539" rtl="0" eaLnBrk="1" latinLnBrk="0" hangingPunct="1">
      <a:defRPr sz="800" kern="1200">
        <a:solidFill>
          <a:schemeClr val="tx1"/>
        </a:solidFill>
        <a:latin typeface="+mn-lt"/>
        <a:ea typeface="+mn-ea"/>
        <a:cs typeface="+mn-cs"/>
      </a:defRPr>
    </a:lvl8pPr>
    <a:lvl9pPr marL="2438156" algn="l" defTabSz="609539" rtl="0" eaLnBrk="1" latinLnBrk="0" hangingPunct="1">
      <a:defRPr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Mipac: </a:t>
            </a:r>
          </a:p>
          <a:p>
            <a:endParaRPr lang="en-US" dirty="0"/>
          </a:p>
          <a:p>
            <a:r>
              <a:rPr lang="en-US" dirty="0"/>
              <a:t>Our mission is to provide high-quality solutions to enhance operational performance and improve our clients’ productivity, safety, and efficiency.</a:t>
            </a:r>
          </a:p>
          <a:p>
            <a:r>
              <a:rPr lang="en-US" dirty="0"/>
              <a:t>Over 25 years in business</a:t>
            </a:r>
          </a:p>
          <a:p>
            <a:r>
              <a:rPr lang="en-US" dirty="0"/>
              <a:t>Over 450 Projects delivered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100 clients globally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Combine our operational experience, engineering and software development capabilities to deliver tailored solutions</a:t>
            </a:r>
          </a:p>
          <a:p>
            <a:r>
              <a:rPr lang="en-US" dirty="0" err="1"/>
              <a:t>Aveva</a:t>
            </a:r>
            <a:r>
              <a:rPr lang="en-US" dirty="0"/>
              <a:t> Partner - Accredited Engineers</a:t>
            </a:r>
          </a:p>
          <a:p>
            <a:endParaRPr lang="en-AU" dirty="0"/>
          </a:p>
        </p:txBody>
      </p:sp>
      <p:sp>
        <p:nvSpPr>
          <p:cNvPr id="4" name="Slide Number Placeholder 3"/>
          <p:cNvSpPr>
            <a:spLocks noGrp="1"/>
          </p:cNvSpPr>
          <p:nvPr>
            <p:ph type="sldNum" sz="quarter" idx="5"/>
          </p:nvPr>
        </p:nvSpPr>
        <p:spPr/>
        <p:txBody>
          <a:bodyPr/>
          <a:lstStyle/>
          <a:p>
            <a:fld id="{38D1E45D-C88A-4E28-88AF-6B7BE2B1A120}" type="slidenum">
              <a:rPr lang="en-US" smtClean="0"/>
              <a:t>2</a:t>
            </a:fld>
            <a:endParaRPr lang="en-US"/>
          </a:p>
        </p:txBody>
      </p:sp>
    </p:spTree>
    <p:extLst>
      <p:ext uri="{BB962C8B-B14F-4D97-AF65-F5344CB8AC3E}">
        <p14:creationId xmlns:p14="http://schemas.microsoft.com/office/powerpoint/2010/main" val="108457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Graham</a:t>
            </a:r>
          </a:p>
        </p:txBody>
      </p:sp>
      <p:sp>
        <p:nvSpPr>
          <p:cNvPr id="4" name="Slide Number Placeholder 3"/>
          <p:cNvSpPr>
            <a:spLocks noGrp="1"/>
          </p:cNvSpPr>
          <p:nvPr>
            <p:ph type="sldNum" sz="quarter" idx="5"/>
          </p:nvPr>
        </p:nvSpPr>
        <p:spPr/>
        <p:txBody>
          <a:bodyPr/>
          <a:lstStyle/>
          <a:p>
            <a:fld id="{38D1E45D-C88A-4E28-88AF-6B7BE2B1A120}" type="slidenum">
              <a:rPr lang="en-US" smtClean="0"/>
              <a:t>4</a:t>
            </a:fld>
            <a:endParaRPr lang="en-US"/>
          </a:p>
        </p:txBody>
      </p:sp>
    </p:spTree>
    <p:extLst>
      <p:ext uri="{BB962C8B-B14F-4D97-AF65-F5344CB8AC3E}">
        <p14:creationId xmlns:p14="http://schemas.microsoft.com/office/powerpoint/2010/main" val="3392104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Graham</a:t>
            </a:r>
          </a:p>
          <a:p>
            <a:pPr marL="0" marR="0" lvl="0" indent="0" algn="l" defTabSz="609539" rtl="0" eaLnBrk="1" fontAlgn="auto" latinLnBrk="0" hangingPunct="1">
              <a:lnSpc>
                <a:spcPct val="100000"/>
              </a:lnSpc>
              <a:spcBef>
                <a:spcPts val="0"/>
              </a:spcBef>
              <a:spcAft>
                <a:spcPts val="0"/>
              </a:spcAft>
              <a:buClrTx/>
              <a:buSzTx/>
              <a:buFontTx/>
              <a:buNone/>
              <a:tabLst/>
              <a:defRPr/>
            </a:pPr>
            <a:r>
              <a:rPr lang="en-US" dirty="0">
                <a:ea typeface="Calibri"/>
                <a:cs typeface="Calibri"/>
              </a:rPr>
              <a:t>Quick – 15 seconds, this is process, uses flotation for recovery and gravity circuit for gold</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38D1E45D-C88A-4E28-88AF-6B7BE2B1A120}" type="slidenum">
              <a:rPr lang="en-US" smtClean="0"/>
              <a:t>5</a:t>
            </a:fld>
            <a:endParaRPr lang="en-US"/>
          </a:p>
        </p:txBody>
      </p:sp>
    </p:spTree>
    <p:extLst>
      <p:ext uri="{BB962C8B-B14F-4D97-AF65-F5344CB8AC3E}">
        <p14:creationId xmlns:p14="http://schemas.microsoft.com/office/powerpoint/2010/main" val="1844240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Graham</a:t>
            </a:r>
          </a:p>
          <a:p>
            <a:pPr>
              <a:defRPr/>
            </a:pPr>
            <a:r>
              <a:rPr lang="en-US"/>
              <a:t>Board approved and site commissioned a team to look into Processing Improvements.</a:t>
            </a:r>
            <a:endParaRPr lang="en-US">
              <a:ea typeface="Calibri"/>
              <a:cs typeface="Calibri"/>
            </a:endParaRPr>
          </a:p>
          <a:p>
            <a:pPr>
              <a:defRPr/>
            </a:pPr>
            <a:r>
              <a:rPr lang="en-US"/>
              <a:t>Section was formed in 2018 to come up with a strategy on how to attack the problem.</a:t>
            </a:r>
            <a:endParaRPr lang="en-US">
              <a:ea typeface="Calibri"/>
              <a:cs typeface="Calibri"/>
            </a:endParaRPr>
          </a:p>
          <a:p>
            <a:pPr>
              <a:defRPr/>
            </a:pPr>
            <a:r>
              <a:rPr lang="en-US"/>
              <a:t>Issues as per slide.</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38D1E45D-C88A-4E28-88AF-6B7BE2B1A120}" type="slidenum">
              <a:rPr lang="en-US" smtClean="0"/>
              <a:t>7</a:t>
            </a:fld>
            <a:endParaRPr lang="en-US"/>
          </a:p>
        </p:txBody>
      </p:sp>
    </p:spTree>
    <p:extLst>
      <p:ext uri="{BB962C8B-B14F-4D97-AF65-F5344CB8AC3E}">
        <p14:creationId xmlns:p14="http://schemas.microsoft.com/office/powerpoint/2010/main" val="1193795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Graham</a:t>
            </a:r>
          </a:p>
        </p:txBody>
      </p:sp>
      <p:sp>
        <p:nvSpPr>
          <p:cNvPr id="4" name="Slide Number Placeholder 3"/>
          <p:cNvSpPr>
            <a:spLocks noGrp="1"/>
          </p:cNvSpPr>
          <p:nvPr>
            <p:ph type="sldNum" sz="quarter" idx="5"/>
          </p:nvPr>
        </p:nvSpPr>
        <p:spPr/>
        <p:txBody>
          <a:bodyPr/>
          <a:lstStyle/>
          <a:p>
            <a:fld id="{38D1E45D-C88A-4E28-88AF-6B7BE2B1A120}" type="slidenum">
              <a:rPr lang="en-US" smtClean="0"/>
              <a:t>9</a:t>
            </a:fld>
            <a:endParaRPr lang="en-US"/>
          </a:p>
        </p:txBody>
      </p:sp>
    </p:spTree>
    <p:extLst>
      <p:ext uri="{BB962C8B-B14F-4D97-AF65-F5344CB8AC3E}">
        <p14:creationId xmlns:p14="http://schemas.microsoft.com/office/powerpoint/2010/main" val="1716570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Daniel</a:t>
            </a:r>
          </a:p>
          <a:p>
            <a:r>
              <a:rPr lang="en-AU" b="0" dirty="0"/>
              <a:t>Other projects that tackle other lays of the au</a:t>
            </a:r>
          </a:p>
          <a:p>
            <a:pPr marL="0" marR="0" lvl="0" indent="0" algn="l" defTabSz="609539" rtl="0" eaLnBrk="1" fontAlgn="auto" latinLnBrk="0" hangingPunct="1">
              <a:lnSpc>
                <a:spcPct val="100000"/>
              </a:lnSpc>
              <a:spcBef>
                <a:spcPts val="0"/>
              </a:spcBef>
              <a:spcAft>
                <a:spcPts val="0"/>
              </a:spcAft>
              <a:buClrTx/>
              <a:buSzTx/>
              <a:buFontTx/>
              <a:buNone/>
              <a:tabLst/>
              <a:defRPr/>
            </a:pPr>
            <a:r>
              <a:rPr lang="en-AU" sz="800" dirty="0">
                <a:solidFill>
                  <a:schemeClr val="bg1"/>
                </a:solidFill>
                <a:latin typeface="Bio Sans Light" panose="020B0406020202040204" pitchFamily="34" charset="0"/>
              </a:rPr>
              <a:t>Enabling technologies to make the data from PI easily available and accessible</a:t>
            </a:r>
          </a:p>
          <a:p>
            <a:r>
              <a:rPr lang="en-AU" b="0" dirty="0" err="1"/>
              <a:t>tomation</a:t>
            </a:r>
            <a:r>
              <a:rPr lang="en-AU" b="0" dirty="0"/>
              <a:t> pyramid</a:t>
            </a:r>
          </a:p>
        </p:txBody>
      </p:sp>
      <p:sp>
        <p:nvSpPr>
          <p:cNvPr id="4" name="Slide Number Placeholder 3"/>
          <p:cNvSpPr>
            <a:spLocks noGrp="1"/>
          </p:cNvSpPr>
          <p:nvPr>
            <p:ph type="sldNum" sz="quarter" idx="5"/>
          </p:nvPr>
        </p:nvSpPr>
        <p:spPr/>
        <p:txBody>
          <a:bodyPr/>
          <a:lstStyle/>
          <a:p>
            <a:fld id="{38D1E45D-C88A-4E28-88AF-6B7BE2B1A120}" type="slidenum">
              <a:rPr lang="en-US" smtClean="0"/>
              <a:t>10</a:t>
            </a:fld>
            <a:endParaRPr lang="en-US"/>
          </a:p>
        </p:txBody>
      </p:sp>
    </p:spTree>
    <p:extLst>
      <p:ext uri="{BB962C8B-B14F-4D97-AF65-F5344CB8AC3E}">
        <p14:creationId xmlns:p14="http://schemas.microsoft.com/office/powerpoint/2010/main" val="4168310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This is the same as slide 10</a:t>
            </a:r>
          </a:p>
        </p:txBody>
      </p:sp>
      <p:sp>
        <p:nvSpPr>
          <p:cNvPr id="4" name="Slide Number Placeholder 3"/>
          <p:cNvSpPr>
            <a:spLocks noGrp="1"/>
          </p:cNvSpPr>
          <p:nvPr>
            <p:ph type="sldNum" sz="quarter" idx="5"/>
          </p:nvPr>
        </p:nvSpPr>
        <p:spPr/>
        <p:txBody>
          <a:bodyPr/>
          <a:lstStyle/>
          <a:p>
            <a:fld id="{38D1E45D-C88A-4E28-88AF-6B7BE2B1A120}" type="slidenum">
              <a:rPr lang="en-US" smtClean="0"/>
              <a:t>11</a:t>
            </a:fld>
            <a:endParaRPr lang="en-US"/>
          </a:p>
        </p:txBody>
      </p:sp>
    </p:spTree>
    <p:extLst>
      <p:ext uri="{BB962C8B-B14F-4D97-AF65-F5344CB8AC3E}">
        <p14:creationId xmlns:p14="http://schemas.microsoft.com/office/powerpoint/2010/main" val="2836951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Daniel</a:t>
            </a:r>
          </a:p>
          <a:p>
            <a:endParaRPr lang="en-US" dirty="0"/>
          </a:p>
          <a:p>
            <a:r>
              <a:rPr lang="en-US" dirty="0"/>
              <a:t>eLearning modules</a:t>
            </a:r>
            <a:endParaRPr lang="en-US" dirty="0">
              <a:ea typeface="Calibri"/>
              <a:cs typeface="Calibri"/>
            </a:endParaRPr>
          </a:p>
          <a:p>
            <a:r>
              <a:rPr lang="en-US" dirty="0"/>
              <a:t>Knowledge transfer of expats</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38D1E45D-C88A-4E28-88AF-6B7BE2B1A120}" type="slidenum">
              <a:rPr lang="en-US" smtClean="0"/>
              <a:t>12</a:t>
            </a:fld>
            <a:endParaRPr lang="en-US"/>
          </a:p>
        </p:txBody>
      </p:sp>
    </p:spTree>
    <p:extLst>
      <p:ext uri="{BB962C8B-B14F-4D97-AF65-F5344CB8AC3E}">
        <p14:creationId xmlns:p14="http://schemas.microsoft.com/office/powerpoint/2010/main" val="99701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Daniel</a:t>
            </a:r>
          </a:p>
        </p:txBody>
      </p:sp>
      <p:sp>
        <p:nvSpPr>
          <p:cNvPr id="4" name="Slide Number Placeholder 3"/>
          <p:cNvSpPr>
            <a:spLocks noGrp="1"/>
          </p:cNvSpPr>
          <p:nvPr>
            <p:ph type="sldNum" sz="quarter" idx="5"/>
          </p:nvPr>
        </p:nvSpPr>
        <p:spPr/>
        <p:txBody>
          <a:bodyPr/>
          <a:lstStyle/>
          <a:p>
            <a:fld id="{38D1E45D-C88A-4E28-88AF-6B7BE2B1A120}" type="slidenum">
              <a:rPr lang="en-US" smtClean="0"/>
              <a:t>13</a:t>
            </a:fld>
            <a:endParaRPr lang="en-US"/>
          </a:p>
        </p:txBody>
      </p:sp>
    </p:spTree>
    <p:extLst>
      <p:ext uri="{BB962C8B-B14F-4D97-AF65-F5344CB8AC3E}">
        <p14:creationId xmlns:p14="http://schemas.microsoft.com/office/powerpoint/2010/main" val="3884283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Daniel</a:t>
            </a:r>
          </a:p>
          <a:p>
            <a:r>
              <a:rPr lang="en-US" dirty="0"/>
              <a:t>AF templates</a:t>
            </a:r>
          </a:p>
          <a:p>
            <a:r>
              <a:rPr lang="en-US" dirty="0"/>
              <a:t>PI OLEDB Enterprise is used, however this would work better with PI SQL client</a:t>
            </a:r>
            <a:endParaRPr lang="en-US" dirty="0">
              <a:ea typeface="Calibri"/>
              <a:cs typeface="Calibri"/>
            </a:endParaRPr>
          </a:p>
          <a:p>
            <a:r>
              <a:rPr lang="en-US" dirty="0"/>
              <a:t>Also allows lookups in history of a PI tag e.g. batch number (specific timing of a batch in control system and then batch assays with batch ID timestamped to shifts)</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38D1E45D-C88A-4E28-88AF-6B7BE2B1A120}" type="slidenum">
              <a:rPr lang="en-US" smtClean="0"/>
              <a:t>14</a:t>
            </a:fld>
            <a:endParaRPr lang="en-US"/>
          </a:p>
        </p:txBody>
      </p:sp>
    </p:spTree>
    <p:extLst>
      <p:ext uri="{BB962C8B-B14F-4D97-AF65-F5344CB8AC3E}">
        <p14:creationId xmlns:p14="http://schemas.microsoft.com/office/powerpoint/2010/main" val="2475531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Daniel</a:t>
            </a:r>
          </a:p>
          <a:p>
            <a:r>
              <a:rPr lang="en-US" dirty="0"/>
              <a:t>MPA transforms mineral processing operations with a software suite for live </a:t>
            </a:r>
            <a:r>
              <a:rPr lang="en-US" dirty="0" err="1"/>
              <a:t>visualisation</a:t>
            </a:r>
            <a:r>
              <a:rPr lang="en-US" dirty="0"/>
              <a:t> of plant processes and timely detection &amp; accurate frontline response to production deviations. This approach empowers the frontline team to make informed decisions on time and ensure minimum production losses without waiting for directions in the next production meeting.</a:t>
            </a:r>
          </a:p>
        </p:txBody>
      </p:sp>
      <p:sp>
        <p:nvSpPr>
          <p:cNvPr id="4" name="Slide Number Placeholder 3"/>
          <p:cNvSpPr>
            <a:spLocks noGrp="1"/>
          </p:cNvSpPr>
          <p:nvPr>
            <p:ph type="sldNum" sz="quarter" idx="5"/>
          </p:nvPr>
        </p:nvSpPr>
        <p:spPr/>
        <p:txBody>
          <a:bodyPr/>
          <a:lstStyle/>
          <a:p>
            <a:fld id="{38D1E45D-C88A-4E28-88AF-6B7BE2B1A120}" type="slidenum">
              <a:rPr lang="en-US" smtClean="0"/>
              <a:t>15</a:t>
            </a:fld>
            <a:endParaRPr lang="en-US"/>
          </a:p>
        </p:txBody>
      </p:sp>
    </p:spTree>
    <p:extLst>
      <p:ext uri="{BB962C8B-B14F-4D97-AF65-F5344CB8AC3E}">
        <p14:creationId xmlns:p14="http://schemas.microsoft.com/office/powerpoint/2010/main" val="9122206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Daniel</a:t>
            </a:r>
          </a:p>
          <a:p>
            <a:r>
              <a:rPr lang="en-US" dirty="0"/>
              <a:t>Landing page to give overall status of the plant,</a:t>
            </a:r>
            <a:endParaRPr lang="en-US" dirty="0">
              <a:ea typeface="Calibri"/>
              <a:cs typeface="Calibri"/>
            </a:endParaRPr>
          </a:p>
          <a:p>
            <a:r>
              <a:rPr lang="en-US" dirty="0"/>
              <a:t>Then enabling drill down to look at specific areas of the plant to each quick troubleshooting</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38D1E45D-C88A-4E28-88AF-6B7BE2B1A120}" type="slidenum">
              <a:rPr lang="en-US" smtClean="0"/>
              <a:t>17</a:t>
            </a:fld>
            <a:endParaRPr lang="en-US"/>
          </a:p>
        </p:txBody>
      </p:sp>
    </p:spTree>
    <p:extLst>
      <p:ext uri="{BB962C8B-B14F-4D97-AF65-F5344CB8AC3E}">
        <p14:creationId xmlns:p14="http://schemas.microsoft.com/office/powerpoint/2010/main" val="1337252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Daniel</a:t>
            </a:r>
            <a:endParaRPr lang="en-US"/>
          </a:p>
          <a:p>
            <a:r>
              <a:rPr lang="en-US"/>
              <a:t>Mention alarm manager and golden state currently being deployed</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38D1E45D-C88A-4E28-88AF-6B7BE2B1A120}" type="slidenum">
              <a:rPr lang="en-US" smtClean="0"/>
              <a:t>18</a:t>
            </a:fld>
            <a:endParaRPr lang="en-US"/>
          </a:p>
        </p:txBody>
      </p:sp>
    </p:spTree>
    <p:extLst>
      <p:ext uri="{BB962C8B-B14F-4D97-AF65-F5344CB8AC3E}">
        <p14:creationId xmlns:p14="http://schemas.microsoft.com/office/powerpoint/2010/main" val="4248723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Graham</a:t>
            </a:r>
          </a:p>
          <a:p>
            <a:r>
              <a:rPr lang="en-US" dirty="0"/>
              <a:t>Background – flotation, grinding (mention specific areas of the plant)</a:t>
            </a:r>
          </a:p>
          <a:p>
            <a:r>
              <a:rPr lang="en-US" dirty="0"/>
              <a:t>three and a half years ago, we would be experiencing frequent downtimes due to standing up of cycling feed lines, and that was again as a result of manual operation and equipment issues that, as a result of that, it resulted in us actually doing a major exercise around calibrating and tuning surrounding instrumentation. </a:t>
            </a:r>
          </a:p>
          <a:p>
            <a:endParaRPr lang="en-US" dirty="0"/>
          </a:p>
          <a:p>
            <a:r>
              <a:rPr lang="en-US" dirty="0"/>
              <a:t>We also introduced a number of control logics in terms of cascade control around water addition and auto control of cyclones utilizing pressure. </a:t>
            </a:r>
          </a:p>
          <a:p>
            <a:r>
              <a:rPr lang="en-US" dirty="0"/>
              <a:t>In addition to that, we had to train up the control room operators to be able to handle these changes because they were so used to operating in manual for such a long time</a:t>
            </a:r>
          </a:p>
          <a:p>
            <a:endParaRPr lang="en-US" dirty="0"/>
          </a:p>
          <a:p>
            <a:r>
              <a:rPr lang="en-US" dirty="0"/>
              <a:t>We had serious issues with our cell level controls, and this resulted in a lot of loss in recovery. </a:t>
            </a:r>
          </a:p>
          <a:p>
            <a:r>
              <a:rPr lang="en-US" dirty="0"/>
              <a:t>So, apart from the metallurgical parameter manipulations, we introduced feed-forward control to replace the unreliable control system at the time, and this resulted in greater control of the levels, consistent throughout the overflow, mass flow and subsequently concentrate grade. </a:t>
            </a:r>
          </a:p>
          <a:p>
            <a:endParaRPr lang="en-US" dirty="0"/>
          </a:p>
        </p:txBody>
      </p:sp>
      <p:sp>
        <p:nvSpPr>
          <p:cNvPr id="4" name="Slide Number Placeholder 3"/>
          <p:cNvSpPr>
            <a:spLocks noGrp="1"/>
          </p:cNvSpPr>
          <p:nvPr>
            <p:ph type="sldNum" sz="quarter" idx="5"/>
          </p:nvPr>
        </p:nvSpPr>
        <p:spPr/>
        <p:txBody>
          <a:bodyPr/>
          <a:lstStyle/>
          <a:p>
            <a:fld id="{38D1E45D-C88A-4E28-88AF-6B7BE2B1A120}" type="slidenum">
              <a:rPr lang="en-US" smtClean="0"/>
              <a:t>20</a:t>
            </a:fld>
            <a:endParaRPr lang="en-US"/>
          </a:p>
        </p:txBody>
      </p:sp>
    </p:spTree>
    <p:extLst>
      <p:ext uri="{BB962C8B-B14F-4D97-AF65-F5344CB8AC3E}">
        <p14:creationId xmlns:p14="http://schemas.microsoft.com/office/powerpoint/2010/main" val="25162522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Same as slide 35</a:t>
            </a:r>
          </a:p>
        </p:txBody>
      </p:sp>
      <p:sp>
        <p:nvSpPr>
          <p:cNvPr id="4" name="Slide Number Placeholder 3"/>
          <p:cNvSpPr>
            <a:spLocks noGrp="1"/>
          </p:cNvSpPr>
          <p:nvPr>
            <p:ph type="sldNum" sz="quarter" idx="5"/>
          </p:nvPr>
        </p:nvSpPr>
        <p:spPr/>
        <p:txBody>
          <a:bodyPr/>
          <a:lstStyle/>
          <a:p>
            <a:fld id="{38D1E45D-C88A-4E28-88AF-6B7BE2B1A120}" type="slidenum">
              <a:rPr lang="en-US" smtClean="0"/>
              <a:t>21</a:t>
            </a:fld>
            <a:endParaRPr lang="en-US"/>
          </a:p>
        </p:txBody>
      </p:sp>
    </p:spTree>
    <p:extLst>
      <p:ext uri="{BB962C8B-B14F-4D97-AF65-F5344CB8AC3E}">
        <p14:creationId xmlns:p14="http://schemas.microsoft.com/office/powerpoint/2010/main" val="36325012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Graham</a:t>
            </a:r>
          </a:p>
          <a:p>
            <a:r>
              <a:rPr lang="en-US" dirty="0"/>
              <a:t>Milling and Crushing areas</a:t>
            </a:r>
            <a:endParaRPr lang="en-US" dirty="0">
              <a:ea typeface="Calibri"/>
              <a:cs typeface="Calibri"/>
            </a:endParaRPr>
          </a:p>
          <a:p>
            <a:r>
              <a:rPr lang="en-US" dirty="0" err="1"/>
              <a:t>MinVu</a:t>
            </a:r>
            <a:r>
              <a:rPr lang="en-US" dirty="0"/>
              <a:t> – Downtime shown</a:t>
            </a:r>
            <a:endParaRPr lang="en-US" dirty="0">
              <a:ea typeface="Calibri"/>
              <a:cs typeface="Calibri"/>
            </a:endParaRPr>
          </a:p>
          <a:p>
            <a:r>
              <a:rPr lang="en-US" dirty="0"/>
              <a:t>Leads to predictive maintenance</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38D1E45D-C88A-4E28-88AF-6B7BE2B1A120}" type="slidenum">
              <a:rPr lang="en-US" smtClean="0"/>
              <a:t>22</a:t>
            </a:fld>
            <a:endParaRPr lang="en-US"/>
          </a:p>
        </p:txBody>
      </p:sp>
    </p:spTree>
    <p:extLst>
      <p:ext uri="{BB962C8B-B14F-4D97-AF65-F5344CB8AC3E}">
        <p14:creationId xmlns:p14="http://schemas.microsoft.com/office/powerpoint/2010/main" val="18360572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406CB-9BEF-8C4F-2A51-E5737D5E8E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79BFE4-02D5-83FC-C498-DEFC4A84DC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3E86CF-8BC0-11B5-6E80-E77CA61E0036}"/>
              </a:ext>
            </a:extLst>
          </p:cNvPr>
          <p:cNvSpPr>
            <a:spLocks noGrp="1"/>
          </p:cNvSpPr>
          <p:nvPr>
            <p:ph type="body" idx="1"/>
          </p:nvPr>
        </p:nvSpPr>
        <p:spPr/>
        <p:txBody>
          <a:bodyPr/>
          <a:lstStyle/>
          <a:p>
            <a:r>
              <a:rPr lang="en-US" b="1" dirty="0"/>
              <a:t>Graham</a:t>
            </a:r>
          </a:p>
          <a:p>
            <a:r>
              <a:rPr lang="en-US" dirty="0">
                <a:ea typeface="Calibri"/>
                <a:cs typeface="Calibri"/>
              </a:rPr>
              <a:t>Expansion into Power Assets and Power BI</a:t>
            </a:r>
          </a:p>
        </p:txBody>
      </p:sp>
      <p:sp>
        <p:nvSpPr>
          <p:cNvPr id="4" name="Slide Number Placeholder 3">
            <a:extLst>
              <a:ext uri="{FF2B5EF4-FFF2-40B4-BE49-F238E27FC236}">
                <a16:creationId xmlns:a16="http://schemas.microsoft.com/office/drawing/2014/main" id="{25C5031A-2ECC-D1CF-FDF5-68E650FCA741}"/>
              </a:ext>
            </a:extLst>
          </p:cNvPr>
          <p:cNvSpPr>
            <a:spLocks noGrp="1"/>
          </p:cNvSpPr>
          <p:nvPr>
            <p:ph type="sldNum" sz="quarter" idx="5"/>
          </p:nvPr>
        </p:nvSpPr>
        <p:spPr/>
        <p:txBody>
          <a:bodyPr/>
          <a:lstStyle/>
          <a:p>
            <a:fld id="{38D1E45D-C88A-4E28-88AF-6B7BE2B1A120}" type="slidenum">
              <a:rPr lang="en-US" smtClean="0"/>
              <a:t>23</a:t>
            </a:fld>
            <a:endParaRPr lang="en-US"/>
          </a:p>
        </p:txBody>
      </p:sp>
    </p:spTree>
    <p:extLst>
      <p:ext uri="{BB962C8B-B14F-4D97-AF65-F5344CB8AC3E}">
        <p14:creationId xmlns:p14="http://schemas.microsoft.com/office/powerpoint/2010/main" val="29452227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Daniel</a:t>
            </a:r>
            <a:endParaRPr lang="en-US"/>
          </a:p>
          <a:p>
            <a:r>
              <a:rPr lang="en-US"/>
              <a:t>Going through this process of gathering and feeding data for a predictive maintenance additional gaps were identified in terms of missing data in PI such as trunnion lube system for the SAG mills</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38D1E45D-C88A-4E28-88AF-6B7BE2B1A120}" type="slidenum">
              <a:rPr lang="en-US" smtClean="0"/>
              <a:t>24</a:t>
            </a:fld>
            <a:endParaRPr lang="en-US"/>
          </a:p>
        </p:txBody>
      </p:sp>
    </p:spTree>
    <p:extLst>
      <p:ext uri="{BB962C8B-B14F-4D97-AF65-F5344CB8AC3E}">
        <p14:creationId xmlns:p14="http://schemas.microsoft.com/office/powerpoint/2010/main" val="14467268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Graham</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38D1E45D-C88A-4E28-88AF-6B7BE2B1A120}" type="slidenum">
              <a:rPr lang="en-US" smtClean="0"/>
              <a:t>26</a:t>
            </a:fld>
            <a:endParaRPr lang="en-US"/>
          </a:p>
        </p:txBody>
      </p:sp>
    </p:spTree>
    <p:extLst>
      <p:ext uri="{BB962C8B-B14F-4D97-AF65-F5344CB8AC3E}">
        <p14:creationId xmlns:p14="http://schemas.microsoft.com/office/powerpoint/2010/main" val="7130268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Graham</a:t>
            </a:r>
            <a:endParaRPr lang="en-US"/>
          </a:p>
          <a:p>
            <a:r>
              <a:rPr lang="en-US"/>
              <a:t>This is the result of the changes over the 3.5 years which reflects an increase in recovery as shown.</a:t>
            </a:r>
            <a:endParaRPr lang="en-US">
              <a:ea typeface="Calibri"/>
              <a:cs typeface="Calibri"/>
            </a:endParaRPr>
          </a:p>
          <a:p>
            <a:r>
              <a:rPr lang="en-US"/>
              <a:t>Of the initial strategies put in place, 67% of the actions have been the enablers for this improvement.</a:t>
            </a:r>
            <a:endParaRPr lang="en-US">
              <a:ea typeface="Calibri"/>
              <a:cs typeface="Calibri"/>
            </a:endParaRPr>
          </a:p>
          <a:p>
            <a:r>
              <a:rPr lang="en-US"/>
              <a:t>It is independent of head grade, </a:t>
            </a:r>
            <a:r>
              <a:rPr lang="en-US" err="1"/>
              <a:t>S:Cu</a:t>
            </a:r>
            <a:r>
              <a:rPr lang="en-US"/>
              <a:t> ratio and concentrate grade.</a:t>
            </a:r>
            <a:endParaRPr lang="en-US">
              <a:ea typeface="Calibri"/>
              <a:cs typeface="Calibri"/>
            </a:endParaRPr>
          </a:p>
          <a:p>
            <a:r>
              <a:rPr lang="en-US"/>
              <a:t>This data has been validated by </a:t>
            </a:r>
            <a:r>
              <a:rPr lang="en-US" err="1"/>
              <a:t>JKTech</a:t>
            </a:r>
            <a:r>
              <a:rPr lang="en-US"/>
              <a:t> for the purposes of this presentation as shown.</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38D1E45D-C88A-4E28-88AF-6B7BE2B1A120}" type="slidenum">
              <a:rPr lang="en-US" smtClean="0"/>
              <a:t>27</a:t>
            </a:fld>
            <a:endParaRPr lang="en-US"/>
          </a:p>
        </p:txBody>
      </p:sp>
    </p:spTree>
    <p:extLst>
      <p:ext uri="{BB962C8B-B14F-4D97-AF65-F5344CB8AC3E}">
        <p14:creationId xmlns:p14="http://schemas.microsoft.com/office/powerpoint/2010/main" val="35430242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ue Patter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EB52FDB-B848-91D8-9FFE-44E65A466707}"/>
              </a:ext>
            </a:extLst>
          </p:cNvPr>
          <p:cNvSpPr>
            <a:spLocks noGrp="1"/>
          </p:cNvSpPr>
          <p:nvPr>
            <p:ph type="body" sz="quarter" idx="10"/>
          </p:nvPr>
        </p:nvSpPr>
        <p:spPr>
          <a:xfrm>
            <a:off x="1252890" y="2245959"/>
            <a:ext cx="7100887" cy="1027112"/>
          </a:xfrm>
          <a:prstGeom prst="rect">
            <a:avLst/>
          </a:prstGeom>
        </p:spPr>
        <p:txBody>
          <a:bodyPr/>
          <a:lstStyle>
            <a:lvl1pPr marL="0" indent="0">
              <a:buNone/>
              <a:defRPr sz="5400">
                <a:solidFill>
                  <a:schemeClr val="bg1"/>
                </a:solidFill>
                <a:latin typeface="Bio Sans Light" panose="020B04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US"/>
              <a:t>Click to edit Master text styles</a:t>
            </a:r>
          </a:p>
        </p:txBody>
      </p:sp>
      <p:sp>
        <p:nvSpPr>
          <p:cNvPr id="6" name="Text Placeholder 4">
            <a:extLst>
              <a:ext uri="{FF2B5EF4-FFF2-40B4-BE49-F238E27FC236}">
                <a16:creationId xmlns:a16="http://schemas.microsoft.com/office/drawing/2014/main" id="{428ED510-60B1-5FD9-B075-261EA2877F8D}"/>
              </a:ext>
            </a:extLst>
          </p:cNvPr>
          <p:cNvSpPr>
            <a:spLocks noGrp="1"/>
          </p:cNvSpPr>
          <p:nvPr>
            <p:ph type="body" sz="quarter" idx="11"/>
          </p:nvPr>
        </p:nvSpPr>
        <p:spPr>
          <a:xfrm>
            <a:off x="1252889" y="4102981"/>
            <a:ext cx="7100887" cy="1027112"/>
          </a:xfrm>
          <a:prstGeom prst="rect">
            <a:avLst/>
          </a:prstGeom>
        </p:spPr>
        <p:txBody>
          <a:bodyPr/>
          <a:lstStyle>
            <a:lvl1pPr marL="0" indent="0">
              <a:buNone/>
              <a:defRPr sz="3000">
                <a:solidFill>
                  <a:schemeClr val="accent2"/>
                </a:solidFill>
                <a:latin typeface="Bio Sans" panose="020B05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US"/>
              <a:t>Click to edit Master text styles</a:t>
            </a:r>
          </a:p>
        </p:txBody>
      </p:sp>
    </p:spTree>
    <p:extLst>
      <p:ext uri="{BB962C8B-B14F-4D97-AF65-F5344CB8AC3E}">
        <p14:creationId xmlns:p14="http://schemas.microsoft.com/office/powerpoint/2010/main" val="2019443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lue Patter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8C22DAD5-4A08-90CA-2A2D-36D3F0996C85}"/>
              </a:ext>
            </a:extLst>
          </p:cNvPr>
          <p:cNvSpPr>
            <a:spLocks noGrp="1"/>
          </p:cNvSpPr>
          <p:nvPr>
            <p:ph type="body" sz="quarter" idx="10"/>
          </p:nvPr>
        </p:nvSpPr>
        <p:spPr>
          <a:xfrm>
            <a:off x="1252890" y="2245959"/>
            <a:ext cx="7100887" cy="1027112"/>
          </a:xfrm>
          <a:prstGeom prst="rect">
            <a:avLst/>
          </a:prstGeom>
        </p:spPr>
        <p:txBody>
          <a:bodyPr/>
          <a:lstStyle>
            <a:lvl1pPr marL="0" indent="0">
              <a:buNone/>
              <a:defRPr sz="5400">
                <a:solidFill>
                  <a:schemeClr val="bg1"/>
                </a:solidFill>
                <a:latin typeface="Bio Sans Light" panose="020B04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US"/>
              <a:t>Click to edit Master text styles</a:t>
            </a:r>
          </a:p>
        </p:txBody>
      </p:sp>
      <p:sp>
        <p:nvSpPr>
          <p:cNvPr id="3" name="Text Placeholder 4">
            <a:extLst>
              <a:ext uri="{FF2B5EF4-FFF2-40B4-BE49-F238E27FC236}">
                <a16:creationId xmlns:a16="http://schemas.microsoft.com/office/drawing/2014/main" id="{2189A94A-FE1E-18FB-391B-D37462A43DF7}"/>
              </a:ext>
            </a:extLst>
          </p:cNvPr>
          <p:cNvSpPr>
            <a:spLocks noGrp="1"/>
          </p:cNvSpPr>
          <p:nvPr>
            <p:ph type="body" sz="quarter" idx="11"/>
          </p:nvPr>
        </p:nvSpPr>
        <p:spPr>
          <a:xfrm>
            <a:off x="1252889" y="4102981"/>
            <a:ext cx="7100887" cy="1027112"/>
          </a:xfrm>
          <a:prstGeom prst="rect">
            <a:avLst/>
          </a:prstGeom>
        </p:spPr>
        <p:txBody>
          <a:bodyPr/>
          <a:lstStyle>
            <a:lvl1pPr marL="0" indent="0">
              <a:buNone/>
              <a:defRPr sz="3000">
                <a:solidFill>
                  <a:schemeClr val="accent2"/>
                </a:solidFill>
                <a:latin typeface="Bio Sans" panose="020B05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US"/>
              <a:t>Click to edit Master text styles</a:t>
            </a:r>
          </a:p>
        </p:txBody>
      </p:sp>
    </p:spTree>
    <p:extLst>
      <p:ext uri="{BB962C8B-B14F-4D97-AF65-F5344CB8AC3E}">
        <p14:creationId xmlns:p14="http://schemas.microsoft.com/office/powerpoint/2010/main" val="661683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Blue Patter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7E29B8D6-5A78-F986-2ED1-EB75594DB6CA}"/>
              </a:ext>
            </a:extLst>
          </p:cNvPr>
          <p:cNvSpPr>
            <a:spLocks noGrp="1"/>
          </p:cNvSpPr>
          <p:nvPr>
            <p:ph type="body" sz="quarter" idx="10"/>
          </p:nvPr>
        </p:nvSpPr>
        <p:spPr>
          <a:xfrm>
            <a:off x="1252890" y="2245959"/>
            <a:ext cx="7100887" cy="1027112"/>
          </a:xfrm>
          <a:prstGeom prst="rect">
            <a:avLst/>
          </a:prstGeom>
        </p:spPr>
        <p:txBody>
          <a:bodyPr/>
          <a:lstStyle>
            <a:lvl1pPr marL="0" indent="0">
              <a:buNone/>
              <a:defRPr sz="5400">
                <a:solidFill>
                  <a:schemeClr val="bg1"/>
                </a:solidFill>
                <a:latin typeface="Bio Sans Light" panose="020B04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US"/>
              <a:t>Click to edit Master text styles</a:t>
            </a:r>
          </a:p>
        </p:txBody>
      </p:sp>
      <p:sp>
        <p:nvSpPr>
          <p:cNvPr id="3" name="Text Placeholder 4">
            <a:extLst>
              <a:ext uri="{FF2B5EF4-FFF2-40B4-BE49-F238E27FC236}">
                <a16:creationId xmlns:a16="http://schemas.microsoft.com/office/drawing/2014/main" id="{A0E730F9-1372-F82D-B351-50B2CAF3D2F5}"/>
              </a:ext>
            </a:extLst>
          </p:cNvPr>
          <p:cNvSpPr>
            <a:spLocks noGrp="1"/>
          </p:cNvSpPr>
          <p:nvPr>
            <p:ph type="body" sz="quarter" idx="11"/>
          </p:nvPr>
        </p:nvSpPr>
        <p:spPr>
          <a:xfrm>
            <a:off x="1252889" y="4102981"/>
            <a:ext cx="7100887" cy="1027112"/>
          </a:xfrm>
          <a:prstGeom prst="rect">
            <a:avLst/>
          </a:prstGeom>
        </p:spPr>
        <p:txBody>
          <a:bodyPr/>
          <a:lstStyle>
            <a:lvl1pPr marL="0" indent="0">
              <a:buNone/>
              <a:defRPr sz="3000">
                <a:solidFill>
                  <a:schemeClr val="accent2"/>
                </a:solidFill>
                <a:latin typeface="Bio Sans" panose="020B05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US"/>
              <a:t>Click to edit Master text styles</a:t>
            </a:r>
          </a:p>
        </p:txBody>
      </p:sp>
    </p:spTree>
    <p:extLst>
      <p:ext uri="{BB962C8B-B14F-4D97-AF65-F5344CB8AC3E}">
        <p14:creationId xmlns:p14="http://schemas.microsoft.com/office/powerpoint/2010/main" val="3606150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Blue Pattern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73196D3E-0893-14A3-6939-122C1826DB53}"/>
              </a:ext>
            </a:extLst>
          </p:cNvPr>
          <p:cNvSpPr>
            <a:spLocks noGrp="1"/>
          </p:cNvSpPr>
          <p:nvPr>
            <p:ph type="body" sz="quarter" idx="10"/>
          </p:nvPr>
        </p:nvSpPr>
        <p:spPr>
          <a:xfrm>
            <a:off x="1252890" y="2245959"/>
            <a:ext cx="7100887" cy="1027112"/>
          </a:xfrm>
          <a:prstGeom prst="rect">
            <a:avLst/>
          </a:prstGeom>
        </p:spPr>
        <p:txBody>
          <a:bodyPr/>
          <a:lstStyle>
            <a:lvl1pPr marL="0" indent="0">
              <a:buNone/>
              <a:defRPr sz="5400">
                <a:solidFill>
                  <a:schemeClr val="bg1"/>
                </a:solidFill>
                <a:latin typeface="Bio Sans Light" panose="020B04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US"/>
              <a:t>Click to edit Master text styles</a:t>
            </a:r>
          </a:p>
        </p:txBody>
      </p:sp>
      <p:sp>
        <p:nvSpPr>
          <p:cNvPr id="3" name="Text Placeholder 4">
            <a:extLst>
              <a:ext uri="{FF2B5EF4-FFF2-40B4-BE49-F238E27FC236}">
                <a16:creationId xmlns:a16="http://schemas.microsoft.com/office/drawing/2014/main" id="{6094C465-467D-3D67-ACBD-FF6D7D623D61}"/>
              </a:ext>
            </a:extLst>
          </p:cNvPr>
          <p:cNvSpPr>
            <a:spLocks noGrp="1"/>
          </p:cNvSpPr>
          <p:nvPr>
            <p:ph type="body" sz="quarter" idx="11"/>
          </p:nvPr>
        </p:nvSpPr>
        <p:spPr>
          <a:xfrm>
            <a:off x="1252889" y="4102981"/>
            <a:ext cx="7100887" cy="1027112"/>
          </a:xfrm>
          <a:prstGeom prst="rect">
            <a:avLst/>
          </a:prstGeom>
        </p:spPr>
        <p:txBody>
          <a:bodyPr/>
          <a:lstStyle>
            <a:lvl1pPr marL="0" indent="0">
              <a:buNone/>
              <a:defRPr sz="3000">
                <a:solidFill>
                  <a:schemeClr val="accent2"/>
                </a:solidFill>
                <a:latin typeface="Bio Sans" panose="020B05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US"/>
              <a:t>Click to edit Master text styles</a:t>
            </a:r>
          </a:p>
        </p:txBody>
      </p:sp>
    </p:spTree>
    <p:extLst>
      <p:ext uri="{BB962C8B-B14F-4D97-AF65-F5344CB8AC3E}">
        <p14:creationId xmlns:p14="http://schemas.microsoft.com/office/powerpoint/2010/main" val="369158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Blue Patter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2178578E-D2C6-AE5C-A660-589C4DE992F0}"/>
              </a:ext>
            </a:extLst>
          </p:cNvPr>
          <p:cNvSpPr>
            <a:spLocks noGrp="1"/>
          </p:cNvSpPr>
          <p:nvPr>
            <p:ph type="body" sz="quarter" idx="10"/>
          </p:nvPr>
        </p:nvSpPr>
        <p:spPr>
          <a:xfrm>
            <a:off x="1252890" y="2245959"/>
            <a:ext cx="7100887" cy="1027112"/>
          </a:xfrm>
          <a:prstGeom prst="rect">
            <a:avLst/>
          </a:prstGeom>
        </p:spPr>
        <p:txBody>
          <a:bodyPr/>
          <a:lstStyle>
            <a:lvl1pPr marL="0" indent="0">
              <a:buNone/>
              <a:defRPr sz="5400">
                <a:solidFill>
                  <a:schemeClr val="bg1"/>
                </a:solidFill>
                <a:latin typeface="Bio Sans Light" panose="020B04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US"/>
              <a:t>Click to edit Master text styles</a:t>
            </a:r>
          </a:p>
        </p:txBody>
      </p:sp>
      <p:sp>
        <p:nvSpPr>
          <p:cNvPr id="3" name="Text Placeholder 4">
            <a:extLst>
              <a:ext uri="{FF2B5EF4-FFF2-40B4-BE49-F238E27FC236}">
                <a16:creationId xmlns:a16="http://schemas.microsoft.com/office/drawing/2014/main" id="{57BB5725-CFA8-0DF3-EAD3-764DB9465A32}"/>
              </a:ext>
            </a:extLst>
          </p:cNvPr>
          <p:cNvSpPr>
            <a:spLocks noGrp="1"/>
          </p:cNvSpPr>
          <p:nvPr>
            <p:ph type="body" sz="quarter" idx="11"/>
          </p:nvPr>
        </p:nvSpPr>
        <p:spPr>
          <a:xfrm>
            <a:off x="1252889" y="4102981"/>
            <a:ext cx="7100887" cy="1027112"/>
          </a:xfrm>
          <a:prstGeom prst="rect">
            <a:avLst/>
          </a:prstGeom>
        </p:spPr>
        <p:txBody>
          <a:bodyPr/>
          <a:lstStyle>
            <a:lvl1pPr marL="0" indent="0">
              <a:buNone/>
              <a:defRPr sz="3000">
                <a:solidFill>
                  <a:schemeClr val="accent2"/>
                </a:solidFill>
                <a:latin typeface="Bio Sans" panose="020B05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US"/>
              <a:t>Click to edit Master text styles</a:t>
            </a:r>
          </a:p>
        </p:txBody>
      </p:sp>
    </p:spTree>
    <p:extLst>
      <p:ext uri="{BB962C8B-B14F-4D97-AF65-F5344CB8AC3E}">
        <p14:creationId xmlns:p14="http://schemas.microsoft.com/office/powerpoint/2010/main" val="27737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ue Image 3">
    <p:bg>
      <p:bgPr>
        <a:gradFill>
          <a:gsLst>
            <a:gs pos="51000">
              <a:srgbClr val="101143"/>
            </a:gs>
            <a:gs pos="91000">
              <a:srgbClr val="2D409A"/>
            </a:gs>
          </a:gsLst>
          <a:lin ang="18900732" scaled="0"/>
        </a:grad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DAC5C9AA-9861-9518-EFA3-086ACBB7C934}"/>
              </a:ext>
            </a:extLst>
          </p:cNvPr>
          <p:cNvSpPr>
            <a:spLocks noGrp="1"/>
          </p:cNvSpPr>
          <p:nvPr>
            <p:ph type="body" sz="quarter" idx="10"/>
          </p:nvPr>
        </p:nvSpPr>
        <p:spPr>
          <a:xfrm>
            <a:off x="1252890" y="2245959"/>
            <a:ext cx="7100887" cy="1027112"/>
          </a:xfrm>
          <a:prstGeom prst="rect">
            <a:avLst/>
          </a:prstGeom>
        </p:spPr>
        <p:txBody>
          <a:bodyPr/>
          <a:lstStyle>
            <a:lvl1pPr marL="0" indent="0">
              <a:buNone/>
              <a:defRPr sz="5400">
                <a:solidFill>
                  <a:schemeClr val="bg1"/>
                </a:solidFill>
                <a:latin typeface="Bio Sans Light" panose="020B04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US"/>
              <a:t>Click to edit Master text styles</a:t>
            </a:r>
          </a:p>
        </p:txBody>
      </p:sp>
      <p:sp>
        <p:nvSpPr>
          <p:cNvPr id="3" name="Text Placeholder 4">
            <a:extLst>
              <a:ext uri="{FF2B5EF4-FFF2-40B4-BE49-F238E27FC236}">
                <a16:creationId xmlns:a16="http://schemas.microsoft.com/office/drawing/2014/main" id="{63FC2F48-D8AF-F22A-5625-F7DF056ABA9D}"/>
              </a:ext>
            </a:extLst>
          </p:cNvPr>
          <p:cNvSpPr>
            <a:spLocks noGrp="1"/>
          </p:cNvSpPr>
          <p:nvPr>
            <p:ph type="body" sz="quarter" idx="11"/>
          </p:nvPr>
        </p:nvSpPr>
        <p:spPr>
          <a:xfrm>
            <a:off x="1252889" y="4102981"/>
            <a:ext cx="7100887" cy="1027112"/>
          </a:xfrm>
          <a:prstGeom prst="rect">
            <a:avLst/>
          </a:prstGeom>
        </p:spPr>
        <p:txBody>
          <a:bodyPr/>
          <a:lstStyle>
            <a:lvl1pPr marL="0" indent="0">
              <a:buNone/>
              <a:defRPr sz="3000">
                <a:solidFill>
                  <a:schemeClr val="accent2"/>
                </a:solidFill>
                <a:latin typeface="Bio Sans" panose="020B05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US"/>
              <a:t>Click to edit Master text styles</a:t>
            </a:r>
          </a:p>
        </p:txBody>
      </p:sp>
    </p:spTree>
    <p:extLst>
      <p:ext uri="{BB962C8B-B14F-4D97-AF65-F5344CB8AC3E}">
        <p14:creationId xmlns:p14="http://schemas.microsoft.com/office/powerpoint/2010/main" val="1122468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lue Image 3">
    <p:bg>
      <p:bgPr>
        <a:gradFill>
          <a:gsLst>
            <a:gs pos="51000">
              <a:srgbClr val="101143"/>
            </a:gs>
            <a:gs pos="91000">
              <a:srgbClr val="2D409A"/>
            </a:gs>
          </a:gsLst>
          <a:lin ang="18900732" scaled="0"/>
        </a:grad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DAC5C9AA-9861-9518-EFA3-086ACBB7C934}"/>
              </a:ext>
            </a:extLst>
          </p:cNvPr>
          <p:cNvSpPr>
            <a:spLocks noGrp="1"/>
          </p:cNvSpPr>
          <p:nvPr>
            <p:ph type="body" sz="quarter" idx="10"/>
          </p:nvPr>
        </p:nvSpPr>
        <p:spPr>
          <a:xfrm>
            <a:off x="1481490" y="2245959"/>
            <a:ext cx="9026490" cy="1027112"/>
          </a:xfrm>
          <a:prstGeom prst="rect">
            <a:avLst/>
          </a:prstGeom>
        </p:spPr>
        <p:txBody>
          <a:bodyPr/>
          <a:lstStyle>
            <a:lvl1pPr marL="0" indent="0" algn="ctr">
              <a:buNone/>
              <a:defRPr sz="3600">
                <a:solidFill>
                  <a:schemeClr val="bg1"/>
                </a:solidFill>
                <a:latin typeface="Bio Sans Light" panose="020B04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US"/>
              <a:t>Click to edit Master text styles</a:t>
            </a:r>
          </a:p>
        </p:txBody>
      </p:sp>
      <p:sp>
        <p:nvSpPr>
          <p:cNvPr id="3" name="Text Placeholder 4">
            <a:extLst>
              <a:ext uri="{FF2B5EF4-FFF2-40B4-BE49-F238E27FC236}">
                <a16:creationId xmlns:a16="http://schemas.microsoft.com/office/drawing/2014/main" id="{63FC2F48-D8AF-F22A-5625-F7DF056ABA9D}"/>
              </a:ext>
            </a:extLst>
          </p:cNvPr>
          <p:cNvSpPr>
            <a:spLocks noGrp="1"/>
          </p:cNvSpPr>
          <p:nvPr>
            <p:ph type="body" sz="quarter" idx="11"/>
          </p:nvPr>
        </p:nvSpPr>
        <p:spPr>
          <a:xfrm>
            <a:off x="2545556" y="4857361"/>
            <a:ext cx="7100887" cy="1027112"/>
          </a:xfrm>
          <a:prstGeom prst="rect">
            <a:avLst/>
          </a:prstGeom>
        </p:spPr>
        <p:txBody>
          <a:bodyPr/>
          <a:lstStyle>
            <a:lvl1pPr marL="0" indent="0" algn="ctr">
              <a:buNone/>
              <a:defRPr sz="3000">
                <a:solidFill>
                  <a:schemeClr val="accent2"/>
                </a:solidFill>
                <a:latin typeface="Bio Sans" panose="020B05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US"/>
              <a:t>Click to edit Master text styles</a:t>
            </a:r>
          </a:p>
        </p:txBody>
      </p:sp>
      <p:pic>
        <p:nvPicPr>
          <p:cNvPr id="5" name="Picture 4">
            <a:extLst>
              <a:ext uri="{FF2B5EF4-FFF2-40B4-BE49-F238E27FC236}">
                <a16:creationId xmlns:a16="http://schemas.microsoft.com/office/drawing/2014/main" id="{A1FD5E09-FB0E-8D53-A093-7DF79E938FB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V="1">
            <a:off x="4869180" y="4301996"/>
            <a:ext cx="2011680" cy="150876"/>
          </a:xfrm>
          <a:prstGeom prst="rect">
            <a:avLst/>
          </a:prstGeom>
        </p:spPr>
      </p:pic>
    </p:spTree>
    <p:extLst>
      <p:ext uri="{BB962C8B-B14F-4D97-AF65-F5344CB8AC3E}">
        <p14:creationId xmlns:p14="http://schemas.microsoft.com/office/powerpoint/2010/main" val="1736771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ue Image 3">
    <p:bg>
      <p:bgPr>
        <a:gradFill>
          <a:gsLst>
            <a:gs pos="51000">
              <a:srgbClr val="101143"/>
            </a:gs>
            <a:gs pos="91000">
              <a:srgbClr val="2D409A"/>
            </a:gs>
          </a:gsLst>
          <a:lin ang="18900732" scaled="0"/>
        </a:grad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DAC5C9AA-9861-9518-EFA3-086ACBB7C934}"/>
              </a:ext>
            </a:extLst>
          </p:cNvPr>
          <p:cNvSpPr>
            <a:spLocks noGrp="1"/>
          </p:cNvSpPr>
          <p:nvPr>
            <p:ph type="body" sz="quarter" idx="10"/>
          </p:nvPr>
        </p:nvSpPr>
        <p:spPr>
          <a:xfrm>
            <a:off x="1214790" y="1973580"/>
            <a:ext cx="3151470" cy="3337560"/>
          </a:xfrm>
          <a:prstGeom prst="rect">
            <a:avLst/>
          </a:prstGeom>
        </p:spPr>
        <p:txBody>
          <a:bodyPr anchor="ctr"/>
          <a:lstStyle>
            <a:lvl1pPr marL="0" indent="0" algn="ctr">
              <a:buNone/>
              <a:defRPr sz="3600">
                <a:solidFill>
                  <a:schemeClr val="bg1"/>
                </a:solidFill>
                <a:latin typeface="Bio Sans Light" panose="020B04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US"/>
              <a:t>Click to edit Master text styles</a:t>
            </a:r>
          </a:p>
        </p:txBody>
      </p:sp>
      <p:sp>
        <p:nvSpPr>
          <p:cNvPr id="3" name="Text Placeholder 4">
            <a:extLst>
              <a:ext uri="{FF2B5EF4-FFF2-40B4-BE49-F238E27FC236}">
                <a16:creationId xmlns:a16="http://schemas.microsoft.com/office/drawing/2014/main" id="{63FC2F48-D8AF-F22A-5625-F7DF056ABA9D}"/>
              </a:ext>
            </a:extLst>
          </p:cNvPr>
          <p:cNvSpPr>
            <a:spLocks noGrp="1"/>
          </p:cNvSpPr>
          <p:nvPr>
            <p:ph type="body" sz="quarter" idx="11"/>
          </p:nvPr>
        </p:nvSpPr>
        <p:spPr>
          <a:xfrm>
            <a:off x="6324600" y="1973580"/>
            <a:ext cx="5112067" cy="3276600"/>
          </a:xfrm>
          <a:prstGeom prst="rect">
            <a:avLst/>
          </a:prstGeom>
        </p:spPr>
        <p:txBody>
          <a:bodyPr anchor="ctr"/>
          <a:lstStyle>
            <a:lvl1pPr marL="0" indent="0" algn="ctr">
              <a:buNone/>
              <a:defRPr sz="3000">
                <a:solidFill>
                  <a:schemeClr val="accent2"/>
                </a:solidFill>
                <a:latin typeface="Bio Sans" panose="020B05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US"/>
              <a:t>Click to edit Master text styles</a:t>
            </a:r>
          </a:p>
        </p:txBody>
      </p:sp>
      <p:pic>
        <p:nvPicPr>
          <p:cNvPr id="5" name="Picture 4">
            <a:extLst>
              <a:ext uri="{FF2B5EF4-FFF2-40B4-BE49-F238E27FC236}">
                <a16:creationId xmlns:a16="http://schemas.microsoft.com/office/drawing/2014/main" id="{A1FD5E09-FB0E-8D53-A093-7DF79E938FB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6200000" flipV="1">
            <a:off x="4267199" y="3692731"/>
            <a:ext cx="2011680" cy="150876"/>
          </a:xfrm>
          <a:prstGeom prst="rect">
            <a:avLst/>
          </a:prstGeom>
        </p:spPr>
      </p:pic>
    </p:spTree>
    <p:extLst>
      <p:ext uri="{BB962C8B-B14F-4D97-AF65-F5344CB8AC3E}">
        <p14:creationId xmlns:p14="http://schemas.microsoft.com/office/powerpoint/2010/main" val="3716803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Blue Image 3">
    <p:bg>
      <p:bgPr>
        <a:gradFill>
          <a:gsLst>
            <a:gs pos="51000">
              <a:srgbClr val="101143"/>
            </a:gs>
            <a:gs pos="91000">
              <a:srgbClr val="2D409A"/>
            </a:gs>
          </a:gsLst>
          <a:lin ang="18900732" scaled="0"/>
        </a:gradFill>
        <a:effectLst/>
      </p:bgPr>
    </p:bg>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63FC2F48-D8AF-F22A-5625-F7DF056ABA9D}"/>
              </a:ext>
            </a:extLst>
          </p:cNvPr>
          <p:cNvSpPr>
            <a:spLocks noGrp="1"/>
          </p:cNvSpPr>
          <p:nvPr>
            <p:ph type="body" sz="quarter" idx="11"/>
          </p:nvPr>
        </p:nvSpPr>
        <p:spPr>
          <a:xfrm>
            <a:off x="5623560" y="1973580"/>
            <a:ext cx="5813107" cy="3276600"/>
          </a:xfrm>
          <a:prstGeom prst="rect">
            <a:avLst/>
          </a:prstGeom>
        </p:spPr>
        <p:txBody>
          <a:bodyPr anchor="ctr"/>
          <a:lstStyle>
            <a:lvl1pPr marL="0" indent="0" algn="ctr">
              <a:buNone/>
              <a:defRPr sz="3000">
                <a:solidFill>
                  <a:schemeClr val="accent2"/>
                </a:solidFill>
                <a:latin typeface="Bio Sans" panose="020B05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US"/>
              <a:t>Click to edit Master text styles</a:t>
            </a:r>
          </a:p>
        </p:txBody>
      </p:sp>
      <p:pic>
        <p:nvPicPr>
          <p:cNvPr id="5" name="Picture 4">
            <a:extLst>
              <a:ext uri="{FF2B5EF4-FFF2-40B4-BE49-F238E27FC236}">
                <a16:creationId xmlns:a16="http://schemas.microsoft.com/office/drawing/2014/main" id="{A1FD5E09-FB0E-8D53-A093-7DF79E938FB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6200000" flipV="1">
            <a:off x="3505199" y="3692731"/>
            <a:ext cx="2011680" cy="150876"/>
          </a:xfrm>
          <a:prstGeom prst="rect">
            <a:avLst/>
          </a:prstGeom>
        </p:spPr>
      </p:pic>
      <p:grpSp>
        <p:nvGrpSpPr>
          <p:cNvPr id="4" name="그룹 4">
            <a:extLst>
              <a:ext uri="{FF2B5EF4-FFF2-40B4-BE49-F238E27FC236}">
                <a16:creationId xmlns:a16="http://schemas.microsoft.com/office/drawing/2014/main" id="{BDC2D556-5A4E-7F06-9E2D-BD44A6BF2671}"/>
              </a:ext>
            </a:extLst>
          </p:cNvPr>
          <p:cNvGrpSpPr/>
          <p:nvPr userDrawn="1"/>
        </p:nvGrpSpPr>
        <p:grpSpPr>
          <a:xfrm>
            <a:off x="1247888" y="2464181"/>
            <a:ext cx="2307768" cy="2309828"/>
            <a:chOff x="853440" y="2310847"/>
            <a:chExt cx="2026966" cy="2028775"/>
          </a:xfrm>
        </p:grpSpPr>
        <p:sp>
          <p:nvSpPr>
            <p:cNvPr id="6" name="Oval 5">
              <a:extLst>
                <a:ext uri="{FF2B5EF4-FFF2-40B4-BE49-F238E27FC236}">
                  <a16:creationId xmlns:a16="http://schemas.microsoft.com/office/drawing/2014/main" id="{E3801C3C-590C-9457-AE19-6FE9A0978473}"/>
                </a:ext>
              </a:extLst>
            </p:cNvPr>
            <p:cNvSpPr/>
            <p:nvPr/>
          </p:nvSpPr>
          <p:spPr>
            <a:xfrm>
              <a:off x="853440" y="2310847"/>
              <a:ext cx="2026966" cy="2028775"/>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Oval 6">
              <a:extLst>
                <a:ext uri="{FF2B5EF4-FFF2-40B4-BE49-F238E27FC236}">
                  <a16:creationId xmlns:a16="http://schemas.microsoft.com/office/drawing/2014/main" id="{86C354B9-28D6-EE33-8385-5A8402C9DE9E}"/>
                </a:ext>
              </a:extLst>
            </p:cNvPr>
            <p:cNvSpPr/>
            <p:nvPr/>
          </p:nvSpPr>
          <p:spPr>
            <a:xfrm>
              <a:off x="2558951" y="2607228"/>
              <a:ext cx="205017" cy="205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8" name="Picture Placeholder 2">
            <a:extLst>
              <a:ext uri="{FF2B5EF4-FFF2-40B4-BE49-F238E27FC236}">
                <a16:creationId xmlns:a16="http://schemas.microsoft.com/office/drawing/2014/main" id="{4A90EF2C-69D2-4460-9249-C4C0AFAB540E}"/>
              </a:ext>
            </a:extLst>
          </p:cNvPr>
          <p:cNvSpPr>
            <a:spLocks noGrp="1"/>
          </p:cNvSpPr>
          <p:nvPr>
            <p:ph type="pic" sz="quarter" idx="42" hasCustomPrompt="1"/>
          </p:nvPr>
        </p:nvSpPr>
        <p:spPr>
          <a:xfrm>
            <a:off x="1418080" y="2635293"/>
            <a:ext cx="1967385" cy="1967604"/>
          </a:xfrm>
          <a:prstGeom prst="ellipse">
            <a:avLst/>
          </a:prstGeom>
          <a:solidFill>
            <a:schemeClr val="bg1">
              <a:lumMod val="95000"/>
            </a:schemeClr>
          </a:solidFill>
        </p:spPr>
        <p:txBody>
          <a:bodyPr anchor="ctr"/>
          <a:lstStyle>
            <a:lvl1pPr marL="0" marR="0" indent="0" algn="ctr" defTabSz="914446"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a:t>Place Your Picture Here</a:t>
            </a:r>
            <a:endParaRPr lang="ko-KR" altLang="en-US"/>
          </a:p>
        </p:txBody>
      </p:sp>
    </p:spTree>
    <p:extLst>
      <p:ext uri="{BB962C8B-B14F-4D97-AF65-F5344CB8AC3E}">
        <p14:creationId xmlns:p14="http://schemas.microsoft.com/office/powerpoint/2010/main" val="2057705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Blue Image 3">
    <p:bg>
      <p:bgPr>
        <a:gradFill>
          <a:gsLst>
            <a:gs pos="51000">
              <a:srgbClr val="101143"/>
            </a:gs>
            <a:gs pos="91000">
              <a:srgbClr val="2D409A"/>
            </a:gs>
          </a:gsLst>
          <a:lin ang="18900732" scaled="0"/>
        </a:gradFill>
        <a:effectLst/>
      </p:bgPr>
    </p:bg>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63FC2F48-D8AF-F22A-5625-F7DF056ABA9D}"/>
              </a:ext>
            </a:extLst>
          </p:cNvPr>
          <p:cNvSpPr>
            <a:spLocks noGrp="1"/>
          </p:cNvSpPr>
          <p:nvPr>
            <p:ph type="body" sz="quarter" idx="11"/>
          </p:nvPr>
        </p:nvSpPr>
        <p:spPr>
          <a:xfrm>
            <a:off x="5623560" y="1973580"/>
            <a:ext cx="5813107" cy="3276600"/>
          </a:xfrm>
          <a:prstGeom prst="rect">
            <a:avLst/>
          </a:prstGeom>
        </p:spPr>
        <p:txBody>
          <a:bodyPr anchor="ctr"/>
          <a:lstStyle>
            <a:lvl1pPr marL="0" indent="0" algn="ctr">
              <a:buNone/>
              <a:defRPr sz="3000">
                <a:solidFill>
                  <a:schemeClr val="bg1"/>
                </a:solidFill>
                <a:latin typeface="Bio Sans" panose="020B05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US"/>
              <a:t>Click to edit Master text styles</a:t>
            </a:r>
          </a:p>
        </p:txBody>
      </p:sp>
      <p:sp>
        <p:nvSpPr>
          <p:cNvPr id="2" name="Picture Placeholder 14">
            <a:extLst>
              <a:ext uri="{FF2B5EF4-FFF2-40B4-BE49-F238E27FC236}">
                <a16:creationId xmlns:a16="http://schemas.microsoft.com/office/drawing/2014/main" id="{C2AA6700-A661-5F14-95E0-B2D1CDE669EB}"/>
              </a:ext>
            </a:extLst>
          </p:cNvPr>
          <p:cNvSpPr>
            <a:spLocks noGrp="1"/>
          </p:cNvSpPr>
          <p:nvPr>
            <p:ph type="pic" sz="quarter" idx="12" hasCustomPrompt="1"/>
          </p:nvPr>
        </p:nvSpPr>
        <p:spPr>
          <a:xfrm>
            <a:off x="755333" y="1560362"/>
            <a:ext cx="4172601" cy="4301155"/>
          </a:xfrm>
          <a:custGeom>
            <a:avLst/>
            <a:gdLst>
              <a:gd name="connsiteX0" fmla="*/ 2778140 w 5556281"/>
              <a:gd name="connsiteY0" fmla="*/ 1624152 h 5539071"/>
              <a:gd name="connsiteX1" fmla="*/ 1632756 w 5556281"/>
              <a:gd name="connsiteY1" fmla="*/ 2769536 h 5539071"/>
              <a:gd name="connsiteX2" fmla="*/ 2778140 w 5556281"/>
              <a:gd name="connsiteY2" fmla="*/ 3914920 h 5539071"/>
              <a:gd name="connsiteX3" fmla="*/ 3923524 w 5556281"/>
              <a:gd name="connsiteY3" fmla="*/ 2769536 h 5539071"/>
              <a:gd name="connsiteX4" fmla="*/ 2778140 w 5556281"/>
              <a:gd name="connsiteY4" fmla="*/ 1624152 h 5539071"/>
              <a:gd name="connsiteX5" fmla="*/ 3162198 w 5556281"/>
              <a:gd name="connsiteY5" fmla="*/ 151 h 5539071"/>
              <a:gd name="connsiteX6" fmla="*/ 3189369 w 5556281"/>
              <a:gd name="connsiteY6" fmla="*/ 2803 h 5539071"/>
              <a:gd name="connsiteX7" fmla="*/ 3689300 w 5556281"/>
              <a:gd name="connsiteY7" fmla="*/ 121613 h 5539071"/>
              <a:gd name="connsiteX8" fmla="*/ 3747933 w 5556281"/>
              <a:gd name="connsiteY8" fmla="*/ 194134 h 5539071"/>
              <a:gd name="connsiteX9" fmla="*/ 3751019 w 5556281"/>
              <a:gd name="connsiteY9" fmla="*/ 254313 h 5539071"/>
              <a:gd name="connsiteX10" fmla="*/ 3763361 w 5556281"/>
              <a:gd name="connsiteY10" fmla="*/ 627717 h 5539071"/>
              <a:gd name="connsiteX11" fmla="*/ 3767990 w 5556281"/>
              <a:gd name="connsiteY11" fmla="*/ 731096 h 5539071"/>
              <a:gd name="connsiteX12" fmla="*/ 3815825 w 5556281"/>
              <a:gd name="connsiteY12" fmla="*/ 808246 h 5539071"/>
              <a:gd name="connsiteX13" fmla="*/ 3928463 w 5556281"/>
              <a:gd name="connsiteY13" fmla="*/ 873052 h 5539071"/>
              <a:gd name="connsiteX14" fmla="*/ 4036474 w 5556281"/>
              <a:gd name="connsiteY14" fmla="*/ 873052 h 5539071"/>
              <a:gd name="connsiteX15" fmla="*/ 4493199 w 5556281"/>
              <a:gd name="connsiteY15" fmla="*/ 618458 h 5539071"/>
              <a:gd name="connsiteX16" fmla="*/ 4590409 w 5556281"/>
              <a:gd name="connsiteY16" fmla="*/ 632346 h 5539071"/>
              <a:gd name="connsiteX17" fmla="*/ 4945295 w 5556281"/>
              <a:gd name="connsiteY17" fmla="*/ 994951 h 5539071"/>
              <a:gd name="connsiteX18" fmla="*/ 4957640 w 5556281"/>
              <a:gd name="connsiteY18" fmla="*/ 1095244 h 5539071"/>
              <a:gd name="connsiteX19" fmla="*/ 4692245 w 5556281"/>
              <a:gd name="connsiteY19" fmla="*/ 1542714 h 5539071"/>
              <a:gd name="connsiteX20" fmla="*/ 4690702 w 5556281"/>
              <a:gd name="connsiteY20" fmla="*/ 1646093 h 5539071"/>
              <a:gd name="connsiteX21" fmla="*/ 4758594 w 5556281"/>
              <a:gd name="connsiteY21" fmla="*/ 1771076 h 5539071"/>
              <a:gd name="connsiteX22" fmla="*/ 4837287 w 5556281"/>
              <a:gd name="connsiteY22" fmla="*/ 1820454 h 5539071"/>
              <a:gd name="connsiteX23" fmla="*/ 5014730 w 5556281"/>
              <a:gd name="connsiteY23" fmla="*/ 1832795 h 5539071"/>
              <a:gd name="connsiteX24" fmla="*/ 5375792 w 5556281"/>
              <a:gd name="connsiteY24" fmla="*/ 1855941 h 5539071"/>
              <a:gd name="connsiteX25" fmla="*/ 5445227 w 5556281"/>
              <a:gd name="connsiteY25" fmla="*/ 1914574 h 5539071"/>
              <a:gd name="connsiteX26" fmla="*/ 5554778 w 5556281"/>
              <a:gd name="connsiteY26" fmla="*/ 2417592 h 5539071"/>
              <a:gd name="connsiteX27" fmla="*/ 5537805 w 5556281"/>
              <a:gd name="connsiteY27" fmla="*/ 2479311 h 5539071"/>
              <a:gd name="connsiteX28" fmla="*/ 5506946 w 5556281"/>
              <a:gd name="connsiteY28" fmla="*/ 2500914 h 5539071"/>
              <a:gd name="connsiteX29" fmla="*/ 5042505 w 5556281"/>
              <a:gd name="connsiteY29" fmla="*/ 2732362 h 5539071"/>
              <a:gd name="connsiteX30" fmla="*/ 4990041 w 5556281"/>
              <a:gd name="connsiteY30" fmla="*/ 2811055 h 5539071"/>
              <a:gd name="connsiteX31" fmla="*/ 4979243 w 5556281"/>
              <a:gd name="connsiteY31" fmla="*/ 2985415 h 5539071"/>
              <a:gd name="connsiteX32" fmla="*/ 5019359 w 5556281"/>
              <a:gd name="connsiteY32" fmla="*/ 3068735 h 5539071"/>
              <a:gd name="connsiteX33" fmla="*/ 5448313 w 5556281"/>
              <a:gd name="connsiteY33" fmla="*/ 3385051 h 5539071"/>
              <a:gd name="connsiteX34" fmla="*/ 5477631 w 5556281"/>
              <a:gd name="connsiteY34" fmla="*/ 3480714 h 5539071"/>
              <a:gd name="connsiteX35" fmla="*/ 5398935 w 5556281"/>
              <a:gd name="connsiteY35" fmla="*/ 3698277 h 5539071"/>
              <a:gd name="connsiteX36" fmla="*/ 5309443 w 5556281"/>
              <a:gd name="connsiteY36" fmla="*/ 3940526 h 5539071"/>
              <a:gd name="connsiteX37" fmla="*/ 5233836 w 5556281"/>
              <a:gd name="connsiteY37" fmla="*/ 3989904 h 5539071"/>
              <a:gd name="connsiteX38" fmla="*/ 5040963 w 5556281"/>
              <a:gd name="connsiteY38" fmla="*/ 3969844 h 5539071"/>
              <a:gd name="connsiteX39" fmla="*/ 4707676 w 5556281"/>
              <a:gd name="connsiteY39" fmla="*/ 3934357 h 5539071"/>
              <a:gd name="connsiteX40" fmla="*/ 4622811 w 5556281"/>
              <a:gd name="connsiteY40" fmla="*/ 3972931 h 5539071"/>
              <a:gd name="connsiteX41" fmla="*/ 4502457 w 5556281"/>
              <a:gd name="connsiteY41" fmla="*/ 4136489 h 5539071"/>
              <a:gd name="connsiteX42" fmla="*/ 4488570 w 5556281"/>
              <a:gd name="connsiteY42" fmla="*/ 4239869 h 5539071"/>
              <a:gd name="connsiteX43" fmla="*/ 4675271 w 5556281"/>
              <a:gd name="connsiteY43" fmla="*/ 4730542 h 5539071"/>
              <a:gd name="connsiteX44" fmla="*/ 4647499 w 5556281"/>
              <a:gd name="connsiteY44" fmla="*/ 4830835 h 5539071"/>
              <a:gd name="connsiteX45" fmla="*/ 4278723 w 5556281"/>
              <a:gd name="connsiteY45" fmla="*/ 5110117 h 5539071"/>
              <a:gd name="connsiteX46" fmla="*/ 4178427 w 5556281"/>
              <a:gd name="connsiteY46" fmla="*/ 5108574 h 5539071"/>
              <a:gd name="connsiteX47" fmla="*/ 3778791 w 5556281"/>
              <a:gd name="connsiteY47" fmla="*/ 4786089 h 5539071"/>
              <a:gd name="connsiteX48" fmla="*/ 3684671 w 5556281"/>
              <a:gd name="connsiteY48" fmla="*/ 4767572 h 5539071"/>
              <a:gd name="connsiteX49" fmla="*/ 3450134 w 5556281"/>
              <a:gd name="connsiteY49" fmla="*/ 4857067 h 5539071"/>
              <a:gd name="connsiteX50" fmla="*/ 3393044 w 5556281"/>
              <a:gd name="connsiteY50" fmla="*/ 4924959 h 5539071"/>
              <a:gd name="connsiteX51" fmla="*/ 3360639 w 5556281"/>
              <a:gd name="connsiteY51" fmla="*/ 5079259 h 5539071"/>
              <a:gd name="connsiteX52" fmla="*/ 3283489 w 5556281"/>
              <a:gd name="connsiteY52" fmla="*/ 5448033 h 5539071"/>
              <a:gd name="connsiteX53" fmla="*/ 3218687 w 5556281"/>
              <a:gd name="connsiteY53" fmla="*/ 5509753 h 5539071"/>
              <a:gd name="connsiteX54" fmla="*/ 2973349 w 5556281"/>
              <a:gd name="connsiteY54" fmla="*/ 5535985 h 5539071"/>
              <a:gd name="connsiteX55" fmla="*/ 2868424 w 5556281"/>
              <a:gd name="connsiteY55" fmla="*/ 5539071 h 5539071"/>
              <a:gd name="connsiteX56" fmla="*/ 2723385 w 5556281"/>
              <a:gd name="connsiteY56" fmla="*/ 5539071 h 5539071"/>
              <a:gd name="connsiteX57" fmla="*/ 2666291 w 5556281"/>
              <a:gd name="connsiteY57" fmla="*/ 5474265 h 5539071"/>
              <a:gd name="connsiteX58" fmla="*/ 2507365 w 5556281"/>
              <a:gd name="connsiteY58" fmla="*/ 4992850 h 5539071"/>
              <a:gd name="connsiteX59" fmla="*/ 2431758 w 5556281"/>
              <a:gd name="connsiteY59" fmla="*/ 4924959 h 5539071"/>
              <a:gd name="connsiteX60" fmla="*/ 2184880 w 5556281"/>
              <a:gd name="connsiteY60" fmla="*/ 4869411 h 5539071"/>
              <a:gd name="connsiteX61" fmla="*/ 2075329 w 5556281"/>
              <a:gd name="connsiteY61" fmla="*/ 4901813 h 5539071"/>
              <a:gd name="connsiteX62" fmla="*/ 1714267 w 5556281"/>
              <a:gd name="connsiteY62" fmla="*/ 5267504 h 5539071"/>
              <a:gd name="connsiteX63" fmla="*/ 1621686 w 5556281"/>
              <a:gd name="connsiteY63" fmla="*/ 5282934 h 5539071"/>
              <a:gd name="connsiteX64" fmla="*/ 1234396 w 5556281"/>
              <a:gd name="connsiteY64" fmla="*/ 5065371 h 5539071"/>
              <a:gd name="connsiteX65" fmla="*/ 1191190 w 5556281"/>
              <a:gd name="connsiteY65" fmla="*/ 4966618 h 5539071"/>
              <a:gd name="connsiteX66" fmla="*/ 1317715 w 5556281"/>
              <a:gd name="connsiteY66" fmla="*/ 4468233 h 5539071"/>
              <a:gd name="connsiteX67" fmla="*/ 1294569 w 5556281"/>
              <a:gd name="connsiteY67" fmla="*/ 4372566 h 5539071"/>
              <a:gd name="connsiteX68" fmla="*/ 1107868 w 5556281"/>
              <a:gd name="connsiteY68" fmla="*/ 4178149 h 5539071"/>
              <a:gd name="connsiteX69" fmla="*/ 1018376 w 5556281"/>
              <a:gd name="connsiteY69" fmla="*/ 4151917 h 5539071"/>
              <a:gd name="connsiteX70" fmla="*/ 928882 w 5556281"/>
              <a:gd name="connsiteY70" fmla="*/ 4171977 h 5539071"/>
              <a:gd name="connsiteX71" fmla="*/ 509190 w 5556281"/>
              <a:gd name="connsiteY71" fmla="*/ 4266101 h 5539071"/>
              <a:gd name="connsiteX72" fmla="*/ 422778 w 5556281"/>
              <a:gd name="connsiteY72" fmla="*/ 4227524 h 5539071"/>
              <a:gd name="connsiteX73" fmla="*/ 211391 w 5556281"/>
              <a:gd name="connsiteY73" fmla="*/ 3818630 h 5539071"/>
              <a:gd name="connsiteX74" fmla="*/ 226818 w 5556281"/>
              <a:gd name="connsiteY74" fmla="*/ 3730682 h 5539071"/>
              <a:gd name="connsiteX75" fmla="*/ 617198 w 5556281"/>
              <a:gd name="connsiteY75" fmla="*/ 3368077 h 5539071"/>
              <a:gd name="connsiteX76" fmla="*/ 648056 w 5556281"/>
              <a:gd name="connsiteY76" fmla="*/ 3280125 h 5539071"/>
              <a:gd name="connsiteX77" fmla="*/ 601767 w 5556281"/>
              <a:gd name="connsiteY77" fmla="*/ 3028618 h 5539071"/>
              <a:gd name="connsiteX78" fmla="*/ 541591 w 5556281"/>
              <a:gd name="connsiteY78" fmla="*/ 2957640 h 5539071"/>
              <a:gd name="connsiteX79" fmla="*/ 200589 w 5556281"/>
              <a:gd name="connsiteY79" fmla="*/ 2832658 h 5539071"/>
              <a:gd name="connsiteX80" fmla="*/ 0 w 5556281"/>
              <a:gd name="connsiteY80" fmla="*/ 2757051 h 5539071"/>
              <a:gd name="connsiteX81" fmla="*/ 0 w 5556281"/>
              <a:gd name="connsiteY81" fmla="*/ 2670642 h 5539071"/>
              <a:gd name="connsiteX82" fmla="*/ 13885 w 5556281"/>
              <a:gd name="connsiteY82" fmla="*/ 2519428 h 5539071"/>
              <a:gd name="connsiteX83" fmla="*/ 52461 w 5556281"/>
              <a:gd name="connsiteY83" fmla="*/ 2224718 h 5539071"/>
              <a:gd name="connsiteX84" fmla="*/ 114181 w 5556281"/>
              <a:gd name="connsiteY84" fmla="*/ 2162996 h 5539071"/>
              <a:gd name="connsiteX85" fmla="*/ 640344 w 5556281"/>
              <a:gd name="connsiteY85" fmla="*/ 2067332 h 5539071"/>
              <a:gd name="connsiteX86" fmla="*/ 717491 w 5556281"/>
              <a:gd name="connsiteY86" fmla="*/ 2007155 h 5539071"/>
              <a:gd name="connsiteX87" fmla="*/ 797727 w 5556281"/>
              <a:gd name="connsiteY87" fmla="*/ 1814281 h 5539071"/>
              <a:gd name="connsiteX88" fmla="*/ 783840 w 5556281"/>
              <a:gd name="connsiteY88" fmla="*/ 1704727 h 5539071"/>
              <a:gd name="connsiteX89" fmla="*/ 476785 w 5556281"/>
              <a:gd name="connsiteY89" fmla="*/ 1300462 h 5539071"/>
              <a:gd name="connsiteX90" fmla="*/ 478329 w 5556281"/>
              <a:gd name="connsiteY90" fmla="*/ 1200169 h 5539071"/>
              <a:gd name="connsiteX91" fmla="*/ 776125 w 5556281"/>
              <a:gd name="connsiteY91" fmla="*/ 831392 h 5539071"/>
              <a:gd name="connsiteX92" fmla="*/ 881050 w 5556281"/>
              <a:gd name="connsiteY92" fmla="*/ 803617 h 5539071"/>
              <a:gd name="connsiteX93" fmla="*/ 1368636 w 5556281"/>
              <a:gd name="connsiteY93" fmla="*/ 1005749 h 5539071"/>
              <a:gd name="connsiteX94" fmla="*/ 1462757 w 5556281"/>
              <a:gd name="connsiteY94" fmla="*/ 998037 h 5539071"/>
              <a:gd name="connsiteX95" fmla="*/ 1617057 w 5556281"/>
              <a:gd name="connsiteY95" fmla="*/ 891569 h 5539071"/>
              <a:gd name="connsiteX96" fmla="*/ 1654088 w 5556281"/>
              <a:gd name="connsiteY96" fmla="*/ 819048 h 5539071"/>
              <a:gd name="connsiteX97" fmla="*/ 1651005 w 5556281"/>
              <a:gd name="connsiteY97" fmla="*/ 765044 h 5539071"/>
              <a:gd name="connsiteX98" fmla="*/ 1632488 w 5556281"/>
              <a:gd name="connsiteY98" fmla="*/ 525881 h 5539071"/>
              <a:gd name="connsiteX99" fmla="*/ 1613971 w 5556281"/>
              <a:gd name="connsiteY99" fmla="*/ 286715 h 5539071"/>
              <a:gd name="connsiteX100" fmla="*/ 1664889 w 5556281"/>
              <a:gd name="connsiteY100" fmla="*/ 208022 h 5539071"/>
              <a:gd name="connsiteX101" fmla="*/ 2141674 w 5556281"/>
              <a:gd name="connsiteY101" fmla="*/ 47552 h 5539071"/>
              <a:gd name="connsiteX102" fmla="*/ 2172535 w 5556281"/>
              <a:gd name="connsiteY102" fmla="*/ 42923 h 5539071"/>
              <a:gd name="connsiteX103" fmla="*/ 2237341 w 5556281"/>
              <a:gd name="connsiteY103" fmla="*/ 86126 h 5539071"/>
              <a:gd name="connsiteX104" fmla="*/ 2535137 w 5556281"/>
              <a:gd name="connsiteY104" fmla="*/ 516622 h 5539071"/>
              <a:gd name="connsiteX105" fmla="*/ 2627718 w 5556281"/>
              <a:gd name="connsiteY105" fmla="*/ 561368 h 5539071"/>
              <a:gd name="connsiteX106" fmla="*/ 2786647 w 5556281"/>
              <a:gd name="connsiteY106" fmla="*/ 555196 h 5539071"/>
              <a:gd name="connsiteX107" fmla="*/ 2836022 w 5556281"/>
              <a:gd name="connsiteY107" fmla="*/ 530507 h 5539071"/>
              <a:gd name="connsiteX108" fmla="*/ 2852996 w 5556281"/>
              <a:gd name="connsiteY108" fmla="*/ 505821 h 5539071"/>
              <a:gd name="connsiteX109" fmla="*/ 2930143 w 5556281"/>
              <a:gd name="connsiteY109" fmla="*/ 363865 h 5539071"/>
              <a:gd name="connsiteX110" fmla="*/ 3102960 w 5556281"/>
              <a:gd name="connsiteY110" fmla="*/ 41380 h 5539071"/>
              <a:gd name="connsiteX111" fmla="*/ 3162198 w 5556281"/>
              <a:gd name="connsiteY111" fmla="*/ 151 h 5539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5556281" h="5539071">
                <a:moveTo>
                  <a:pt x="2778140" y="1624152"/>
                </a:moveTo>
                <a:cubicBezTo>
                  <a:pt x="2145562" y="1624152"/>
                  <a:pt x="1632756" y="2136958"/>
                  <a:pt x="1632756" y="2769536"/>
                </a:cubicBezTo>
                <a:cubicBezTo>
                  <a:pt x="1632756" y="3402114"/>
                  <a:pt x="2145562" y="3914920"/>
                  <a:pt x="2778140" y="3914920"/>
                </a:cubicBezTo>
                <a:cubicBezTo>
                  <a:pt x="3410718" y="3914920"/>
                  <a:pt x="3923524" y="3402114"/>
                  <a:pt x="3923524" y="2769536"/>
                </a:cubicBezTo>
                <a:cubicBezTo>
                  <a:pt x="3923524" y="2136958"/>
                  <a:pt x="3410718" y="1624152"/>
                  <a:pt x="2778140" y="1624152"/>
                </a:cubicBezTo>
                <a:close/>
                <a:moveTo>
                  <a:pt x="3162198" y="151"/>
                </a:moveTo>
                <a:cubicBezTo>
                  <a:pt x="3170660" y="-379"/>
                  <a:pt x="3179725" y="489"/>
                  <a:pt x="3189369" y="2803"/>
                </a:cubicBezTo>
                <a:cubicBezTo>
                  <a:pt x="3356013" y="42923"/>
                  <a:pt x="3522655" y="81496"/>
                  <a:pt x="3689300" y="121613"/>
                </a:cubicBezTo>
                <a:cubicBezTo>
                  <a:pt x="3724787" y="130871"/>
                  <a:pt x="3746390" y="157104"/>
                  <a:pt x="3747933" y="194134"/>
                </a:cubicBezTo>
                <a:cubicBezTo>
                  <a:pt x="3749476" y="214194"/>
                  <a:pt x="3749476" y="234254"/>
                  <a:pt x="3751019" y="254313"/>
                </a:cubicBezTo>
                <a:cubicBezTo>
                  <a:pt x="3755645" y="379296"/>
                  <a:pt x="3758735" y="504278"/>
                  <a:pt x="3763361" y="627717"/>
                </a:cubicBezTo>
                <a:cubicBezTo>
                  <a:pt x="3764907" y="661664"/>
                  <a:pt x="3766450" y="697152"/>
                  <a:pt x="3767990" y="731096"/>
                </a:cubicBezTo>
                <a:cubicBezTo>
                  <a:pt x="3769533" y="765044"/>
                  <a:pt x="3786507" y="791275"/>
                  <a:pt x="3815825" y="808246"/>
                </a:cubicBezTo>
                <a:cubicBezTo>
                  <a:pt x="3852855" y="829849"/>
                  <a:pt x="3891432" y="849909"/>
                  <a:pt x="3928463" y="873052"/>
                </a:cubicBezTo>
                <a:cubicBezTo>
                  <a:pt x="3965496" y="894655"/>
                  <a:pt x="3999440" y="893112"/>
                  <a:pt x="4036474" y="873052"/>
                </a:cubicBezTo>
                <a:cubicBezTo>
                  <a:pt x="4189231" y="788189"/>
                  <a:pt x="4340442" y="703324"/>
                  <a:pt x="4493199" y="618458"/>
                </a:cubicBezTo>
                <a:cubicBezTo>
                  <a:pt x="4528689" y="598402"/>
                  <a:pt x="4562634" y="604571"/>
                  <a:pt x="4590409" y="632346"/>
                </a:cubicBezTo>
                <a:cubicBezTo>
                  <a:pt x="4709219" y="752699"/>
                  <a:pt x="4826485" y="874595"/>
                  <a:pt x="4945295" y="994951"/>
                </a:cubicBezTo>
                <a:cubicBezTo>
                  <a:pt x="4976157" y="1027352"/>
                  <a:pt x="4980786" y="1056670"/>
                  <a:pt x="4957640" y="1095244"/>
                </a:cubicBezTo>
                <a:cubicBezTo>
                  <a:pt x="4869689" y="1244915"/>
                  <a:pt x="4780194" y="1393043"/>
                  <a:pt x="4692245" y="1542714"/>
                </a:cubicBezTo>
                <a:cubicBezTo>
                  <a:pt x="4672185" y="1576659"/>
                  <a:pt x="4670643" y="1612149"/>
                  <a:pt x="4690702" y="1646093"/>
                </a:cubicBezTo>
                <a:cubicBezTo>
                  <a:pt x="4713848" y="1687753"/>
                  <a:pt x="4735448" y="1729416"/>
                  <a:pt x="4758594" y="1771076"/>
                </a:cubicBezTo>
                <a:cubicBezTo>
                  <a:pt x="4775567" y="1801937"/>
                  <a:pt x="4801797" y="1818911"/>
                  <a:pt x="4837287" y="1820454"/>
                </a:cubicBezTo>
                <a:cubicBezTo>
                  <a:pt x="4895921" y="1825083"/>
                  <a:pt x="4956097" y="1828169"/>
                  <a:pt x="5014730" y="1832795"/>
                </a:cubicBezTo>
                <a:cubicBezTo>
                  <a:pt x="5135083" y="1840510"/>
                  <a:pt x="5255439" y="1848226"/>
                  <a:pt x="5375792" y="1855941"/>
                </a:cubicBezTo>
                <a:cubicBezTo>
                  <a:pt x="5409736" y="1857484"/>
                  <a:pt x="5437511" y="1880630"/>
                  <a:pt x="5445227" y="1914574"/>
                </a:cubicBezTo>
                <a:cubicBezTo>
                  <a:pt x="5482257" y="2081219"/>
                  <a:pt x="5517747" y="2249404"/>
                  <a:pt x="5554778" y="2417592"/>
                </a:cubicBezTo>
                <a:cubicBezTo>
                  <a:pt x="5559407" y="2440735"/>
                  <a:pt x="5553235" y="2460795"/>
                  <a:pt x="5537805" y="2479311"/>
                </a:cubicBezTo>
                <a:cubicBezTo>
                  <a:pt x="5530089" y="2488570"/>
                  <a:pt x="5517747" y="2494742"/>
                  <a:pt x="5506946" y="2500914"/>
                </a:cubicBezTo>
                <a:cubicBezTo>
                  <a:pt x="5352646" y="2578062"/>
                  <a:pt x="5198345" y="2655212"/>
                  <a:pt x="5042505" y="2732362"/>
                </a:cubicBezTo>
                <a:cubicBezTo>
                  <a:pt x="5010101" y="2749336"/>
                  <a:pt x="4991587" y="2774025"/>
                  <a:pt x="4990041" y="2811055"/>
                </a:cubicBezTo>
                <a:cubicBezTo>
                  <a:pt x="4986958" y="2869688"/>
                  <a:pt x="4982326" y="2926779"/>
                  <a:pt x="4979243" y="2985415"/>
                </a:cubicBezTo>
                <a:cubicBezTo>
                  <a:pt x="4977699" y="3019360"/>
                  <a:pt x="4990041" y="3048678"/>
                  <a:pt x="5019359" y="3068735"/>
                </a:cubicBezTo>
                <a:cubicBezTo>
                  <a:pt x="5162858" y="3173660"/>
                  <a:pt x="5304814" y="3280125"/>
                  <a:pt x="5448313" y="3385051"/>
                </a:cubicBezTo>
                <a:cubicBezTo>
                  <a:pt x="5482257" y="3409737"/>
                  <a:pt x="5493059" y="3440598"/>
                  <a:pt x="5477631" y="3480714"/>
                </a:cubicBezTo>
                <a:cubicBezTo>
                  <a:pt x="5451399" y="3553235"/>
                  <a:pt x="5425167" y="3625756"/>
                  <a:pt x="5398935" y="3698277"/>
                </a:cubicBezTo>
                <a:cubicBezTo>
                  <a:pt x="5369619" y="3778514"/>
                  <a:pt x="5340305" y="3860293"/>
                  <a:pt x="5309443" y="3940526"/>
                </a:cubicBezTo>
                <a:cubicBezTo>
                  <a:pt x="5297099" y="3974474"/>
                  <a:pt x="5267781" y="3992990"/>
                  <a:pt x="5233836" y="3989904"/>
                </a:cubicBezTo>
                <a:cubicBezTo>
                  <a:pt x="5169031" y="3983732"/>
                  <a:pt x="5105768" y="3976017"/>
                  <a:pt x="5040963" y="3969844"/>
                </a:cubicBezTo>
                <a:cubicBezTo>
                  <a:pt x="4929868" y="3957500"/>
                  <a:pt x="4818771" y="3945155"/>
                  <a:pt x="4707676" y="3934357"/>
                </a:cubicBezTo>
                <a:cubicBezTo>
                  <a:pt x="4672185" y="3931271"/>
                  <a:pt x="4644413" y="3943612"/>
                  <a:pt x="4622811" y="3972931"/>
                </a:cubicBezTo>
                <a:cubicBezTo>
                  <a:pt x="4582694" y="4026935"/>
                  <a:pt x="4544117" y="4082482"/>
                  <a:pt x="4502457" y="4136489"/>
                </a:cubicBezTo>
                <a:cubicBezTo>
                  <a:pt x="4477769" y="4168891"/>
                  <a:pt x="4474683" y="4202838"/>
                  <a:pt x="4488570" y="4239869"/>
                </a:cubicBezTo>
                <a:cubicBezTo>
                  <a:pt x="4550289" y="4403427"/>
                  <a:pt x="4613552" y="4566983"/>
                  <a:pt x="4675271" y="4730542"/>
                </a:cubicBezTo>
                <a:cubicBezTo>
                  <a:pt x="4692245" y="4773744"/>
                  <a:pt x="4682987" y="4803063"/>
                  <a:pt x="4647499" y="4830835"/>
                </a:cubicBezTo>
                <a:cubicBezTo>
                  <a:pt x="4524057" y="4923416"/>
                  <a:pt x="4402161" y="5017539"/>
                  <a:pt x="4278723" y="5110117"/>
                </a:cubicBezTo>
                <a:cubicBezTo>
                  <a:pt x="4243235" y="5136349"/>
                  <a:pt x="4212374" y="5136349"/>
                  <a:pt x="4178427" y="5108574"/>
                </a:cubicBezTo>
                <a:cubicBezTo>
                  <a:pt x="4045729" y="5002109"/>
                  <a:pt x="3911492" y="4894097"/>
                  <a:pt x="3778791" y="4786089"/>
                </a:cubicBezTo>
                <a:cubicBezTo>
                  <a:pt x="3749476" y="4762943"/>
                  <a:pt x="3718615" y="4755228"/>
                  <a:pt x="3684671" y="4767572"/>
                </a:cubicBezTo>
                <a:cubicBezTo>
                  <a:pt x="3605977" y="4796890"/>
                  <a:pt x="3527284" y="4826209"/>
                  <a:pt x="3450134" y="4857067"/>
                </a:cubicBezTo>
                <a:cubicBezTo>
                  <a:pt x="3419276" y="4869411"/>
                  <a:pt x="3400759" y="4892557"/>
                  <a:pt x="3393044" y="4924959"/>
                </a:cubicBezTo>
                <a:cubicBezTo>
                  <a:pt x="3382243" y="4975877"/>
                  <a:pt x="3371444" y="5028338"/>
                  <a:pt x="3360639" y="5079259"/>
                </a:cubicBezTo>
                <a:cubicBezTo>
                  <a:pt x="3334411" y="5202698"/>
                  <a:pt x="3309721" y="5324594"/>
                  <a:pt x="3283489" y="5448033"/>
                </a:cubicBezTo>
                <a:cubicBezTo>
                  <a:pt x="3275777" y="5483524"/>
                  <a:pt x="3254174" y="5505126"/>
                  <a:pt x="3218687" y="5509753"/>
                </a:cubicBezTo>
                <a:cubicBezTo>
                  <a:pt x="3136907" y="5520554"/>
                  <a:pt x="3055128" y="5528269"/>
                  <a:pt x="2973349" y="5535985"/>
                </a:cubicBezTo>
                <a:cubicBezTo>
                  <a:pt x="2933232" y="5532899"/>
                  <a:pt x="2900828" y="5535985"/>
                  <a:pt x="2868424" y="5539071"/>
                </a:cubicBezTo>
                <a:cubicBezTo>
                  <a:pt x="2820592" y="5539071"/>
                  <a:pt x="2772760" y="5539071"/>
                  <a:pt x="2723385" y="5539071"/>
                </a:cubicBezTo>
                <a:cubicBezTo>
                  <a:pt x="2692523" y="5528269"/>
                  <a:pt x="2675550" y="5505126"/>
                  <a:pt x="2666291" y="5474265"/>
                </a:cubicBezTo>
                <a:cubicBezTo>
                  <a:pt x="2613831" y="5313793"/>
                  <a:pt x="2559826" y="5153323"/>
                  <a:pt x="2507365" y="4992850"/>
                </a:cubicBezTo>
                <a:cubicBezTo>
                  <a:pt x="2495021" y="4955817"/>
                  <a:pt x="2470335" y="4932674"/>
                  <a:pt x="2431758" y="4924959"/>
                </a:cubicBezTo>
                <a:cubicBezTo>
                  <a:pt x="2349979" y="4906442"/>
                  <a:pt x="2266657" y="4889468"/>
                  <a:pt x="2184880" y="4869411"/>
                </a:cubicBezTo>
                <a:cubicBezTo>
                  <a:pt x="2141674" y="4858610"/>
                  <a:pt x="2106187" y="4869411"/>
                  <a:pt x="2075329" y="4901813"/>
                </a:cubicBezTo>
                <a:cubicBezTo>
                  <a:pt x="1956516" y="5025252"/>
                  <a:pt x="1834620" y="5145608"/>
                  <a:pt x="1714267" y="5267504"/>
                </a:cubicBezTo>
                <a:cubicBezTo>
                  <a:pt x="1686492" y="5295276"/>
                  <a:pt x="1654088" y="5301451"/>
                  <a:pt x="1621686" y="5282934"/>
                </a:cubicBezTo>
                <a:cubicBezTo>
                  <a:pt x="1492075" y="5210413"/>
                  <a:pt x="1364004" y="5137892"/>
                  <a:pt x="1234396" y="5065371"/>
                </a:cubicBezTo>
                <a:cubicBezTo>
                  <a:pt x="1189647" y="5040682"/>
                  <a:pt x="1178846" y="5014453"/>
                  <a:pt x="1191190" y="4966618"/>
                </a:cubicBezTo>
                <a:cubicBezTo>
                  <a:pt x="1232850" y="4799977"/>
                  <a:pt x="1276055" y="4634875"/>
                  <a:pt x="1317715" y="4468233"/>
                </a:cubicBezTo>
                <a:cubicBezTo>
                  <a:pt x="1326977" y="4432743"/>
                  <a:pt x="1320801" y="4400341"/>
                  <a:pt x="1294569" y="4372566"/>
                </a:cubicBezTo>
                <a:cubicBezTo>
                  <a:pt x="1232850" y="4307760"/>
                  <a:pt x="1169587" y="4242955"/>
                  <a:pt x="1107868" y="4178149"/>
                </a:cubicBezTo>
                <a:cubicBezTo>
                  <a:pt x="1083182" y="4151917"/>
                  <a:pt x="1052321" y="4144202"/>
                  <a:pt x="1018376" y="4151917"/>
                </a:cubicBezTo>
                <a:cubicBezTo>
                  <a:pt x="987518" y="4158089"/>
                  <a:pt x="958200" y="4165804"/>
                  <a:pt x="928882" y="4171977"/>
                </a:cubicBezTo>
                <a:cubicBezTo>
                  <a:pt x="788469" y="4202838"/>
                  <a:pt x="649599" y="4235239"/>
                  <a:pt x="509190" y="4266101"/>
                </a:cubicBezTo>
                <a:cubicBezTo>
                  <a:pt x="470613" y="4275359"/>
                  <a:pt x="439755" y="4261472"/>
                  <a:pt x="422778" y="4227524"/>
                </a:cubicBezTo>
                <a:cubicBezTo>
                  <a:pt x="351800" y="4091740"/>
                  <a:pt x="282366" y="3954414"/>
                  <a:pt x="211391" y="3818630"/>
                </a:cubicBezTo>
                <a:cubicBezTo>
                  <a:pt x="195960" y="3787772"/>
                  <a:pt x="202132" y="3753825"/>
                  <a:pt x="226818" y="3730682"/>
                </a:cubicBezTo>
                <a:cubicBezTo>
                  <a:pt x="356433" y="3610326"/>
                  <a:pt x="487587" y="3488430"/>
                  <a:pt x="617198" y="3368077"/>
                </a:cubicBezTo>
                <a:cubicBezTo>
                  <a:pt x="643427" y="3344931"/>
                  <a:pt x="652686" y="3314073"/>
                  <a:pt x="648056" y="3280125"/>
                </a:cubicBezTo>
                <a:cubicBezTo>
                  <a:pt x="632629" y="3196803"/>
                  <a:pt x="617198" y="3111937"/>
                  <a:pt x="601767" y="3028618"/>
                </a:cubicBezTo>
                <a:cubicBezTo>
                  <a:pt x="595595" y="2993127"/>
                  <a:pt x="575535" y="2969985"/>
                  <a:pt x="541591" y="2957640"/>
                </a:cubicBezTo>
                <a:cubicBezTo>
                  <a:pt x="427407" y="2915980"/>
                  <a:pt x="313227" y="2874318"/>
                  <a:pt x="200589" y="2832658"/>
                </a:cubicBezTo>
                <a:cubicBezTo>
                  <a:pt x="134241" y="2807969"/>
                  <a:pt x="66349" y="2786366"/>
                  <a:pt x="0" y="2757051"/>
                </a:cubicBezTo>
                <a:cubicBezTo>
                  <a:pt x="0" y="2727733"/>
                  <a:pt x="0" y="2699960"/>
                  <a:pt x="0" y="2670642"/>
                </a:cubicBezTo>
                <a:cubicBezTo>
                  <a:pt x="4629" y="2619724"/>
                  <a:pt x="9259" y="2570349"/>
                  <a:pt x="13885" y="2519428"/>
                </a:cubicBezTo>
                <a:cubicBezTo>
                  <a:pt x="23146" y="2420678"/>
                  <a:pt x="37031" y="2321925"/>
                  <a:pt x="52461" y="2224718"/>
                </a:cubicBezTo>
                <a:cubicBezTo>
                  <a:pt x="57091" y="2192314"/>
                  <a:pt x="80236" y="2169168"/>
                  <a:pt x="114181" y="2162996"/>
                </a:cubicBezTo>
                <a:cubicBezTo>
                  <a:pt x="290081" y="2130594"/>
                  <a:pt x="464441" y="2099733"/>
                  <a:pt x="640344" y="2067332"/>
                </a:cubicBezTo>
                <a:cubicBezTo>
                  <a:pt x="677375" y="2061160"/>
                  <a:pt x="702064" y="2041100"/>
                  <a:pt x="717491" y="2007155"/>
                </a:cubicBezTo>
                <a:cubicBezTo>
                  <a:pt x="743723" y="1942350"/>
                  <a:pt x="771498" y="1877544"/>
                  <a:pt x="797727" y="1814281"/>
                </a:cubicBezTo>
                <a:cubicBezTo>
                  <a:pt x="814701" y="1774162"/>
                  <a:pt x="810072" y="1740217"/>
                  <a:pt x="783840" y="1704727"/>
                </a:cubicBezTo>
                <a:cubicBezTo>
                  <a:pt x="680461" y="1570486"/>
                  <a:pt x="578625" y="1434703"/>
                  <a:pt x="476785" y="1300462"/>
                </a:cubicBezTo>
                <a:cubicBezTo>
                  <a:pt x="450553" y="1264975"/>
                  <a:pt x="450553" y="1234114"/>
                  <a:pt x="478329" y="1200169"/>
                </a:cubicBezTo>
                <a:cubicBezTo>
                  <a:pt x="577078" y="1076730"/>
                  <a:pt x="675831" y="954831"/>
                  <a:pt x="776125" y="831392"/>
                </a:cubicBezTo>
                <a:cubicBezTo>
                  <a:pt x="808529" y="792819"/>
                  <a:pt x="834761" y="785103"/>
                  <a:pt x="881050" y="803617"/>
                </a:cubicBezTo>
                <a:cubicBezTo>
                  <a:pt x="1043065" y="871512"/>
                  <a:pt x="1205078" y="937860"/>
                  <a:pt x="1368636" y="1005749"/>
                </a:cubicBezTo>
                <a:cubicBezTo>
                  <a:pt x="1401037" y="1019637"/>
                  <a:pt x="1433439" y="1018094"/>
                  <a:pt x="1462757" y="998037"/>
                </a:cubicBezTo>
                <a:cubicBezTo>
                  <a:pt x="1515221" y="962546"/>
                  <a:pt x="1566139" y="927059"/>
                  <a:pt x="1617057" y="891569"/>
                </a:cubicBezTo>
                <a:cubicBezTo>
                  <a:pt x="1641743" y="874595"/>
                  <a:pt x="1654088" y="849909"/>
                  <a:pt x="1654088" y="819048"/>
                </a:cubicBezTo>
                <a:cubicBezTo>
                  <a:pt x="1654088" y="800531"/>
                  <a:pt x="1652548" y="782017"/>
                  <a:pt x="1651005" y="765044"/>
                </a:cubicBezTo>
                <a:cubicBezTo>
                  <a:pt x="1644832" y="684807"/>
                  <a:pt x="1638660" y="606114"/>
                  <a:pt x="1632488" y="525881"/>
                </a:cubicBezTo>
                <a:cubicBezTo>
                  <a:pt x="1626316" y="445644"/>
                  <a:pt x="1620143" y="366951"/>
                  <a:pt x="1613971" y="286715"/>
                </a:cubicBezTo>
                <a:cubicBezTo>
                  <a:pt x="1610885" y="249681"/>
                  <a:pt x="1629402" y="220366"/>
                  <a:pt x="1664889" y="208022"/>
                </a:cubicBezTo>
                <a:cubicBezTo>
                  <a:pt x="1823819" y="154017"/>
                  <a:pt x="1982748" y="100013"/>
                  <a:pt x="2141674" y="47552"/>
                </a:cubicBezTo>
                <a:cubicBezTo>
                  <a:pt x="2152476" y="44466"/>
                  <a:pt x="2161734" y="42923"/>
                  <a:pt x="2172535" y="42923"/>
                </a:cubicBezTo>
                <a:cubicBezTo>
                  <a:pt x="2201851" y="44466"/>
                  <a:pt x="2220367" y="62980"/>
                  <a:pt x="2237341" y="86126"/>
                </a:cubicBezTo>
                <a:cubicBezTo>
                  <a:pt x="2336091" y="229624"/>
                  <a:pt x="2436387" y="373123"/>
                  <a:pt x="2535137" y="516622"/>
                </a:cubicBezTo>
                <a:cubicBezTo>
                  <a:pt x="2558283" y="549024"/>
                  <a:pt x="2589145" y="564454"/>
                  <a:pt x="2627718" y="561368"/>
                </a:cubicBezTo>
                <a:cubicBezTo>
                  <a:pt x="2680179" y="556739"/>
                  <a:pt x="2734186" y="555196"/>
                  <a:pt x="2786647" y="555196"/>
                </a:cubicBezTo>
                <a:cubicBezTo>
                  <a:pt x="2808250" y="555196"/>
                  <a:pt x="2823681" y="547480"/>
                  <a:pt x="2836022" y="530507"/>
                </a:cubicBezTo>
                <a:cubicBezTo>
                  <a:pt x="2842195" y="522794"/>
                  <a:pt x="2848367" y="513536"/>
                  <a:pt x="2852996" y="505821"/>
                </a:cubicBezTo>
                <a:cubicBezTo>
                  <a:pt x="2879228" y="457986"/>
                  <a:pt x="2903914" y="410154"/>
                  <a:pt x="2930143" y="363865"/>
                </a:cubicBezTo>
                <a:cubicBezTo>
                  <a:pt x="2987237" y="255856"/>
                  <a:pt x="3045870" y="149388"/>
                  <a:pt x="3102960" y="41380"/>
                </a:cubicBezTo>
                <a:cubicBezTo>
                  <a:pt x="3116848" y="15919"/>
                  <a:pt x="3136811" y="1742"/>
                  <a:pt x="3162198" y="151"/>
                </a:cubicBezTo>
                <a:close/>
              </a:path>
            </a:pathLst>
          </a:custGeom>
          <a:solidFill>
            <a:schemeClr val="bg1">
              <a:lumMod val="95000"/>
            </a:schemeClr>
          </a:solidFill>
          <a:ln w="152400">
            <a:noFill/>
          </a:ln>
          <a:effectLst/>
        </p:spPr>
        <p:txBody>
          <a:bodyPr wrap="square" anchor="t">
            <a:noAutofit/>
          </a:bodyPr>
          <a:lstStyle>
            <a:lvl1pPr marL="0" indent="0" algn="ctr">
              <a:buFontTx/>
              <a:buNone/>
              <a:defRPr sz="2000">
                <a:solidFill>
                  <a:schemeClr val="tx1">
                    <a:lumMod val="75000"/>
                    <a:lumOff val="25000"/>
                  </a:schemeClr>
                </a:solidFill>
              </a:defRPr>
            </a:lvl1pPr>
          </a:lstStyle>
          <a:p>
            <a:r>
              <a:rPr lang="en-US" altLang="ko-KR"/>
              <a:t>Place Your Picture Here</a:t>
            </a:r>
            <a:endParaRPr lang="ko-KR" altLang="en-US"/>
          </a:p>
        </p:txBody>
      </p:sp>
    </p:spTree>
    <p:extLst>
      <p:ext uri="{BB962C8B-B14F-4D97-AF65-F5344CB8AC3E}">
        <p14:creationId xmlns:p14="http://schemas.microsoft.com/office/powerpoint/2010/main" val="2493963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Blue Image 3">
    <p:bg>
      <p:bgPr>
        <a:gradFill>
          <a:gsLst>
            <a:gs pos="51000">
              <a:srgbClr val="101143"/>
            </a:gs>
            <a:gs pos="91000">
              <a:srgbClr val="2D409A"/>
            </a:gs>
          </a:gsLst>
          <a:lin ang="18900732" scaled="0"/>
        </a:gradFill>
        <a:effectLst/>
      </p:bgPr>
    </p:bg>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63FC2F48-D8AF-F22A-5625-F7DF056ABA9D}"/>
              </a:ext>
            </a:extLst>
          </p:cNvPr>
          <p:cNvSpPr>
            <a:spLocks noGrp="1"/>
          </p:cNvSpPr>
          <p:nvPr>
            <p:ph type="body" sz="quarter" idx="11"/>
          </p:nvPr>
        </p:nvSpPr>
        <p:spPr>
          <a:xfrm>
            <a:off x="228601" y="1957857"/>
            <a:ext cx="4061460" cy="3276600"/>
          </a:xfrm>
          <a:prstGeom prst="rect">
            <a:avLst/>
          </a:prstGeom>
        </p:spPr>
        <p:txBody>
          <a:bodyPr anchor="ctr"/>
          <a:lstStyle>
            <a:lvl1pPr marL="0" indent="0" algn="ctr">
              <a:buNone/>
              <a:defRPr sz="3000">
                <a:solidFill>
                  <a:schemeClr val="bg1"/>
                </a:solidFill>
                <a:latin typeface="Bio Sans" panose="020B05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US"/>
              <a:t>Click to edit Master text styles</a:t>
            </a:r>
          </a:p>
        </p:txBody>
      </p:sp>
      <p:sp>
        <p:nvSpPr>
          <p:cNvPr id="4" name="Picture Placeholder 2">
            <a:extLst>
              <a:ext uri="{FF2B5EF4-FFF2-40B4-BE49-F238E27FC236}">
                <a16:creationId xmlns:a16="http://schemas.microsoft.com/office/drawing/2014/main" id="{E8F93EAD-56C7-C926-F282-ADA2FFA1E06B}"/>
              </a:ext>
            </a:extLst>
          </p:cNvPr>
          <p:cNvSpPr>
            <a:spLocks noGrp="1"/>
          </p:cNvSpPr>
          <p:nvPr>
            <p:ph type="pic" idx="14" hasCustomPrompt="1"/>
          </p:nvPr>
        </p:nvSpPr>
        <p:spPr>
          <a:xfrm>
            <a:off x="4574777" y="553701"/>
            <a:ext cx="3387405" cy="2808624"/>
          </a:xfrm>
          <a:prstGeom prst="rect">
            <a:avLst/>
          </a:prstGeom>
          <a:solidFill>
            <a:schemeClr val="bg1">
              <a:lumMod val="95000"/>
            </a:schemeClr>
          </a:solidFill>
        </p:spPr>
        <p:txBody>
          <a:bodyPr anchor="ctr"/>
          <a:lstStyle>
            <a:lvl1pPr marL="0" indent="0" algn="ctr">
              <a:buNone/>
              <a:defRPr sz="1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a:t>Your Picture Here</a:t>
            </a:r>
            <a:endParaRPr lang="ko-KR" altLang="en-US"/>
          </a:p>
        </p:txBody>
      </p:sp>
      <p:sp>
        <p:nvSpPr>
          <p:cNvPr id="5" name="Picture Placeholder 2">
            <a:extLst>
              <a:ext uri="{FF2B5EF4-FFF2-40B4-BE49-F238E27FC236}">
                <a16:creationId xmlns:a16="http://schemas.microsoft.com/office/drawing/2014/main" id="{E8BC4EF0-5440-B297-6E49-FEE4498AFEC4}"/>
              </a:ext>
            </a:extLst>
          </p:cNvPr>
          <p:cNvSpPr>
            <a:spLocks noGrp="1"/>
          </p:cNvSpPr>
          <p:nvPr>
            <p:ph type="pic" idx="17" hasCustomPrompt="1"/>
          </p:nvPr>
        </p:nvSpPr>
        <p:spPr>
          <a:xfrm>
            <a:off x="8095388" y="3488723"/>
            <a:ext cx="3387405" cy="2808624"/>
          </a:xfrm>
          <a:prstGeom prst="rect">
            <a:avLst/>
          </a:prstGeom>
          <a:solidFill>
            <a:schemeClr val="bg1">
              <a:lumMod val="95000"/>
            </a:schemeClr>
          </a:solidFill>
          <a:ln w="38100">
            <a:noFill/>
          </a:ln>
        </p:spPr>
        <p:txBody>
          <a:bodyPr anchor="ctr"/>
          <a:lstStyle>
            <a:lvl1pPr marL="0" indent="0" algn="ctr">
              <a:buNone/>
              <a:defRPr sz="1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a:t>Your Picture Here</a:t>
            </a:r>
            <a:endParaRPr lang="ko-KR" altLang="en-US"/>
          </a:p>
        </p:txBody>
      </p:sp>
      <p:grpSp>
        <p:nvGrpSpPr>
          <p:cNvPr id="8" name="그룹 4">
            <a:extLst>
              <a:ext uri="{FF2B5EF4-FFF2-40B4-BE49-F238E27FC236}">
                <a16:creationId xmlns:a16="http://schemas.microsoft.com/office/drawing/2014/main" id="{6A0E1C43-C8A0-96A5-95C1-E2D820E3651A}"/>
              </a:ext>
            </a:extLst>
          </p:cNvPr>
          <p:cNvGrpSpPr/>
          <p:nvPr userDrawn="1"/>
        </p:nvGrpSpPr>
        <p:grpSpPr>
          <a:xfrm>
            <a:off x="5114595" y="3738121"/>
            <a:ext cx="2307768" cy="2309828"/>
            <a:chOff x="853440" y="2310847"/>
            <a:chExt cx="2026966" cy="2028775"/>
          </a:xfrm>
        </p:grpSpPr>
        <p:sp>
          <p:nvSpPr>
            <p:cNvPr id="9" name="Oval 8">
              <a:extLst>
                <a:ext uri="{FF2B5EF4-FFF2-40B4-BE49-F238E27FC236}">
                  <a16:creationId xmlns:a16="http://schemas.microsoft.com/office/drawing/2014/main" id="{62050290-737B-4BCF-A367-354F620EB8E4}"/>
                </a:ext>
              </a:extLst>
            </p:cNvPr>
            <p:cNvSpPr/>
            <p:nvPr/>
          </p:nvSpPr>
          <p:spPr>
            <a:xfrm>
              <a:off x="853440" y="2310847"/>
              <a:ext cx="2026966" cy="2028775"/>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Oval 9">
              <a:extLst>
                <a:ext uri="{FF2B5EF4-FFF2-40B4-BE49-F238E27FC236}">
                  <a16:creationId xmlns:a16="http://schemas.microsoft.com/office/drawing/2014/main" id="{FABA0E89-2A37-1474-298C-EBBBE55909BD}"/>
                </a:ext>
              </a:extLst>
            </p:cNvPr>
            <p:cNvSpPr/>
            <p:nvPr/>
          </p:nvSpPr>
          <p:spPr>
            <a:xfrm>
              <a:off x="2558951" y="2607228"/>
              <a:ext cx="205017" cy="205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1" name="그룹 4">
            <a:extLst>
              <a:ext uri="{FF2B5EF4-FFF2-40B4-BE49-F238E27FC236}">
                <a16:creationId xmlns:a16="http://schemas.microsoft.com/office/drawing/2014/main" id="{5AA43941-4AC8-AD27-5FA9-1367B15FEF66}"/>
              </a:ext>
            </a:extLst>
          </p:cNvPr>
          <p:cNvGrpSpPr/>
          <p:nvPr userDrawn="1"/>
        </p:nvGrpSpPr>
        <p:grpSpPr>
          <a:xfrm>
            <a:off x="8563088" y="803099"/>
            <a:ext cx="2307768" cy="2309828"/>
            <a:chOff x="853440" y="2310847"/>
            <a:chExt cx="2026966" cy="2028775"/>
          </a:xfrm>
        </p:grpSpPr>
        <p:sp>
          <p:nvSpPr>
            <p:cNvPr id="12" name="Oval 11">
              <a:extLst>
                <a:ext uri="{FF2B5EF4-FFF2-40B4-BE49-F238E27FC236}">
                  <a16:creationId xmlns:a16="http://schemas.microsoft.com/office/drawing/2014/main" id="{6AE60A58-B2BB-0FBD-52B5-25008A6D6053}"/>
                </a:ext>
              </a:extLst>
            </p:cNvPr>
            <p:cNvSpPr/>
            <p:nvPr/>
          </p:nvSpPr>
          <p:spPr>
            <a:xfrm>
              <a:off x="853440" y="2310847"/>
              <a:ext cx="2026966" cy="2028775"/>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Oval 12">
              <a:extLst>
                <a:ext uri="{FF2B5EF4-FFF2-40B4-BE49-F238E27FC236}">
                  <a16:creationId xmlns:a16="http://schemas.microsoft.com/office/drawing/2014/main" id="{E826C7B5-E0FE-CFFA-3FD4-A437B2BFF007}"/>
                </a:ext>
              </a:extLst>
            </p:cNvPr>
            <p:cNvSpPr/>
            <p:nvPr/>
          </p:nvSpPr>
          <p:spPr>
            <a:xfrm>
              <a:off x="905824" y="2747778"/>
              <a:ext cx="205017" cy="205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Tree>
    <p:extLst>
      <p:ext uri="{BB962C8B-B14F-4D97-AF65-F5344CB8AC3E}">
        <p14:creationId xmlns:p14="http://schemas.microsoft.com/office/powerpoint/2010/main" val="3502664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Blue Image 3">
    <p:bg>
      <p:bgPr>
        <a:gradFill>
          <a:gsLst>
            <a:gs pos="51000">
              <a:srgbClr val="101143"/>
            </a:gs>
            <a:gs pos="91000">
              <a:srgbClr val="2D409A"/>
            </a:gs>
          </a:gsLst>
          <a:lin ang="18900732" scaled="0"/>
        </a:gradFill>
        <a:effectLst/>
      </p:bgPr>
    </p:bg>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63FC2F48-D8AF-F22A-5625-F7DF056ABA9D}"/>
              </a:ext>
            </a:extLst>
          </p:cNvPr>
          <p:cNvSpPr>
            <a:spLocks noGrp="1"/>
          </p:cNvSpPr>
          <p:nvPr>
            <p:ph type="body" sz="quarter" idx="11"/>
          </p:nvPr>
        </p:nvSpPr>
        <p:spPr>
          <a:xfrm>
            <a:off x="7040881" y="1790700"/>
            <a:ext cx="4061460" cy="3276600"/>
          </a:xfrm>
          <a:prstGeom prst="rect">
            <a:avLst/>
          </a:prstGeom>
        </p:spPr>
        <p:txBody>
          <a:bodyPr anchor="ctr"/>
          <a:lstStyle>
            <a:lvl1pPr marL="0" indent="0" algn="ctr">
              <a:buNone/>
              <a:defRPr sz="3000">
                <a:solidFill>
                  <a:schemeClr val="accent2"/>
                </a:solidFill>
                <a:latin typeface="Bio Sans" panose="020B05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US"/>
              <a:t>Click to edit Master text styles</a:t>
            </a:r>
          </a:p>
        </p:txBody>
      </p:sp>
      <p:sp>
        <p:nvSpPr>
          <p:cNvPr id="2" name="Flowchart: Delay 1">
            <a:extLst>
              <a:ext uri="{FF2B5EF4-FFF2-40B4-BE49-F238E27FC236}">
                <a16:creationId xmlns:a16="http://schemas.microsoft.com/office/drawing/2014/main" id="{AD1FD310-A2A7-A052-B9F2-74864FA3774F}"/>
              </a:ext>
            </a:extLst>
          </p:cNvPr>
          <p:cNvSpPr/>
          <p:nvPr userDrawn="1"/>
        </p:nvSpPr>
        <p:spPr>
          <a:xfrm>
            <a:off x="-1668969" y="11288"/>
            <a:ext cx="6979037" cy="6858000"/>
          </a:xfrm>
          <a:prstGeom prst="flowChartDelay">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6" name="Group 5">
            <a:extLst>
              <a:ext uri="{FF2B5EF4-FFF2-40B4-BE49-F238E27FC236}">
                <a16:creationId xmlns:a16="http://schemas.microsoft.com/office/drawing/2014/main" id="{073FEE19-31B6-CCA9-0E98-C598890CA580}"/>
              </a:ext>
            </a:extLst>
          </p:cNvPr>
          <p:cNvGrpSpPr/>
          <p:nvPr userDrawn="1"/>
        </p:nvGrpSpPr>
        <p:grpSpPr>
          <a:xfrm rot="12911792" flipH="1" flipV="1">
            <a:off x="2790331" y="4225532"/>
            <a:ext cx="706431" cy="492914"/>
            <a:chOff x="5405974" y="1533288"/>
            <a:chExt cx="608646" cy="424685"/>
          </a:xfrm>
          <a:solidFill>
            <a:schemeClr val="accent1"/>
          </a:solidFill>
        </p:grpSpPr>
        <p:sp>
          <p:nvSpPr>
            <p:cNvPr id="7" name="Trapezoid 6">
              <a:extLst>
                <a:ext uri="{FF2B5EF4-FFF2-40B4-BE49-F238E27FC236}">
                  <a16:creationId xmlns:a16="http://schemas.microsoft.com/office/drawing/2014/main" id="{A0B5A871-0277-0611-80AE-1BAFB3A78D42}"/>
                </a:ext>
              </a:extLst>
            </p:cNvPr>
            <p:cNvSpPr/>
            <p:nvPr/>
          </p:nvSpPr>
          <p:spPr>
            <a:xfrm rot="5912136" flipH="1">
              <a:off x="5633173" y="1617814"/>
              <a:ext cx="141626" cy="93186"/>
            </a:xfrm>
            <a:prstGeom prst="trapezoid">
              <a:avLst>
                <a:gd name="adj" fmla="val 12383"/>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rapezoid 13">
              <a:extLst>
                <a:ext uri="{FF2B5EF4-FFF2-40B4-BE49-F238E27FC236}">
                  <a16:creationId xmlns:a16="http://schemas.microsoft.com/office/drawing/2014/main" id="{38F15699-6F70-F459-E31B-7BFCD2D28296}"/>
                </a:ext>
              </a:extLst>
            </p:cNvPr>
            <p:cNvSpPr/>
            <p:nvPr/>
          </p:nvSpPr>
          <p:spPr>
            <a:xfrm rot="7277434" flipH="1">
              <a:off x="5857778" y="1735728"/>
              <a:ext cx="103331" cy="96694"/>
            </a:xfrm>
            <a:prstGeom prst="trapezoid">
              <a:avLst>
                <a:gd name="adj" fmla="val 12383"/>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rapezoid 14">
              <a:extLst>
                <a:ext uri="{FF2B5EF4-FFF2-40B4-BE49-F238E27FC236}">
                  <a16:creationId xmlns:a16="http://schemas.microsoft.com/office/drawing/2014/main" id="{0B8B981F-FFE4-7681-5F9B-615AF2073F10}"/>
                </a:ext>
              </a:extLst>
            </p:cNvPr>
            <p:cNvSpPr/>
            <p:nvPr/>
          </p:nvSpPr>
          <p:spPr>
            <a:xfrm rot="5912136" flipH="1">
              <a:off x="5438996" y="1500266"/>
              <a:ext cx="200130" cy="266173"/>
            </a:xfrm>
            <a:prstGeom prst="trapezoid">
              <a:avLst>
                <a:gd name="adj" fmla="val 12383"/>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rapezoid 15">
              <a:extLst>
                <a:ext uri="{FF2B5EF4-FFF2-40B4-BE49-F238E27FC236}">
                  <a16:creationId xmlns:a16="http://schemas.microsoft.com/office/drawing/2014/main" id="{24E49AF4-9DF7-4117-D692-737A300BD68A}"/>
                </a:ext>
              </a:extLst>
            </p:cNvPr>
            <p:cNvSpPr/>
            <p:nvPr/>
          </p:nvSpPr>
          <p:spPr>
            <a:xfrm rot="7277434" flipH="1">
              <a:off x="5727739" y="1619233"/>
              <a:ext cx="146016" cy="194202"/>
            </a:xfrm>
            <a:prstGeom prst="trapezoid">
              <a:avLst>
                <a:gd name="adj" fmla="val 12383"/>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rapezoid 16">
              <a:extLst>
                <a:ext uri="{FF2B5EF4-FFF2-40B4-BE49-F238E27FC236}">
                  <a16:creationId xmlns:a16="http://schemas.microsoft.com/office/drawing/2014/main" id="{E70F089C-78A6-6098-79B8-087E13920E12}"/>
                </a:ext>
              </a:extLst>
            </p:cNvPr>
            <p:cNvSpPr/>
            <p:nvPr/>
          </p:nvSpPr>
          <p:spPr>
            <a:xfrm rot="8867088" flipH="1">
              <a:off x="5921123" y="1778027"/>
              <a:ext cx="93497" cy="179946"/>
            </a:xfrm>
            <a:prstGeom prst="trapezoid">
              <a:avLst>
                <a:gd name="adj" fmla="val 12383"/>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10E884FF-176C-86C2-8BE0-31DD790C91D9}"/>
              </a:ext>
            </a:extLst>
          </p:cNvPr>
          <p:cNvGrpSpPr/>
          <p:nvPr userDrawn="1"/>
        </p:nvGrpSpPr>
        <p:grpSpPr>
          <a:xfrm rot="20269720">
            <a:off x="2788843" y="4597087"/>
            <a:ext cx="773065" cy="771576"/>
            <a:chOff x="7167947" y="1624190"/>
            <a:chExt cx="2677920" cy="2672764"/>
          </a:xfrm>
          <a:solidFill>
            <a:schemeClr val="bg1"/>
          </a:solidFill>
        </p:grpSpPr>
        <p:sp>
          <p:nvSpPr>
            <p:cNvPr id="19" name="Freeform: Shape 18">
              <a:extLst>
                <a:ext uri="{FF2B5EF4-FFF2-40B4-BE49-F238E27FC236}">
                  <a16:creationId xmlns:a16="http://schemas.microsoft.com/office/drawing/2014/main" id="{CD0BCB3D-F15C-6D0A-0225-1234BDAB8586}"/>
                </a:ext>
              </a:extLst>
            </p:cNvPr>
            <p:cNvSpPr/>
            <p:nvPr/>
          </p:nvSpPr>
          <p:spPr>
            <a:xfrm>
              <a:off x="7167947" y="1624190"/>
              <a:ext cx="2677920" cy="2672764"/>
            </a:xfrm>
            <a:custGeom>
              <a:avLst/>
              <a:gdLst>
                <a:gd name="connsiteX0" fmla="*/ 2538684 w 2677922"/>
                <a:gd name="connsiteY0" fmla="*/ 1897505 h 2672762"/>
                <a:gd name="connsiteX1" fmla="*/ 2456643 w 2677922"/>
                <a:gd name="connsiteY1" fmla="*/ 1879446 h 2672762"/>
                <a:gd name="connsiteX2" fmla="*/ 2389566 w 2677922"/>
                <a:gd name="connsiteY2" fmla="*/ 1863966 h 2672762"/>
                <a:gd name="connsiteX3" fmla="*/ 2354479 w 2677922"/>
                <a:gd name="connsiteY3" fmla="*/ 1874802 h 2672762"/>
                <a:gd name="connsiteX4" fmla="*/ 2312170 w 2677922"/>
                <a:gd name="connsiteY4" fmla="*/ 1950651 h 2672762"/>
                <a:gd name="connsiteX5" fmla="*/ 2322489 w 2677922"/>
                <a:gd name="connsiteY5" fmla="*/ 1983157 h 2672762"/>
                <a:gd name="connsiteX6" fmla="*/ 2412785 w 2677922"/>
                <a:gd name="connsiteY6" fmla="*/ 2080161 h 2672762"/>
                <a:gd name="connsiteX7" fmla="*/ 2418461 w 2677922"/>
                <a:gd name="connsiteY7" fmla="*/ 2146722 h 2672762"/>
                <a:gd name="connsiteX8" fmla="*/ 2414849 w 2677922"/>
                <a:gd name="connsiteY8" fmla="*/ 2151882 h 2672762"/>
                <a:gd name="connsiteX9" fmla="*/ 2324037 w 2677922"/>
                <a:gd name="connsiteY9" fmla="*/ 2174585 h 2672762"/>
                <a:gd name="connsiteX10" fmla="*/ 2219294 w 2677922"/>
                <a:gd name="connsiteY10" fmla="*/ 2118859 h 2672762"/>
                <a:gd name="connsiteX11" fmla="*/ 2178531 w 2677922"/>
                <a:gd name="connsiteY11" fmla="*/ 2120407 h 2672762"/>
                <a:gd name="connsiteX12" fmla="*/ 2125386 w 2677922"/>
                <a:gd name="connsiteY12" fmla="*/ 2172521 h 2672762"/>
                <a:gd name="connsiteX13" fmla="*/ 2122806 w 2677922"/>
                <a:gd name="connsiteY13" fmla="*/ 2217411 h 2672762"/>
                <a:gd name="connsiteX14" fmla="*/ 2184723 w 2677922"/>
                <a:gd name="connsiteY14" fmla="*/ 2334538 h 2672762"/>
                <a:gd name="connsiteX15" fmla="*/ 2174404 w 2677922"/>
                <a:gd name="connsiteY15" fmla="*/ 2395423 h 2672762"/>
                <a:gd name="connsiteX16" fmla="*/ 2164084 w 2677922"/>
                <a:gd name="connsiteY16" fmla="*/ 2404711 h 2672762"/>
                <a:gd name="connsiteX17" fmla="*/ 2075336 w 2677922"/>
                <a:gd name="connsiteY17" fmla="*/ 2401615 h 2672762"/>
                <a:gd name="connsiteX18" fmla="*/ 1988652 w 2677922"/>
                <a:gd name="connsiteY18" fmla="*/ 2320606 h 2672762"/>
                <a:gd name="connsiteX19" fmla="*/ 1944277 w 2677922"/>
                <a:gd name="connsiteY19" fmla="*/ 2311835 h 2672762"/>
                <a:gd name="connsiteX20" fmla="*/ 1883392 w 2677922"/>
                <a:gd name="connsiteY20" fmla="*/ 2346405 h 2672762"/>
                <a:gd name="connsiteX21" fmla="*/ 1868429 w 2677922"/>
                <a:gd name="connsiteY21" fmla="*/ 2391811 h 2672762"/>
                <a:gd name="connsiteX22" fmla="*/ 1899388 w 2677922"/>
                <a:gd name="connsiteY22" fmla="*/ 2526997 h 2672762"/>
                <a:gd name="connsiteX23" fmla="*/ 1879264 w 2677922"/>
                <a:gd name="connsiteY23" fmla="*/ 2571887 h 2672762"/>
                <a:gd name="connsiteX24" fmla="*/ 1841082 w 2677922"/>
                <a:gd name="connsiteY24" fmla="*/ 2588915 h 2672762"/>
                <a:gd name="connsiteX25" fmla="*/ 1782777 w 2677922"/>
                <a:gd name="connsiteY25" fmla="*/ 2568276 h 2672762"/>
                <a:gd name="connsiteX26" fmla="*/ 1715184 w 2677922"/>
                <a:gd name="connsiteY26" fmla="*/ 2459404 h 2672762"/>
                <a:gd name="connsiteX27" fmla="*/ 1664618 w 2677922"/>
                <a:gd name="connsiteY27" fmla="*/ 2435669 h 2672762"/>
                <a:gd name="connsiteX28" fmla="*/ 1610440 w 2677922"/>
                <a:gd name="connsiteY28" fmla="*/ 2450117 h 2672762"/>
                <a:gd name="connsiteX29" fmla="*/ 1577418 w 2677922"/>
                <a:gd name="connsiteY29" fmla="*/ 2495007 h 2672762"/>
                <a:gd name="connsiteX30" fmla="*/ 1573806 w 2677922"/>
                <a:gd name="connsiteY30" fmla="*/ 2616777 h 2672762"/>
                <a:gd name="connsiteX31" fmla="*/ 1526852 w 2677922"/>
                <a:gd name="connsiteY31" fmla="*/ 2672503 h 2672762"/>
                <a:gd name="connsiteX32" fmla="*/ 1497441 w 2677922"/>
                <a:gd name="connsiteY32" fmla="*/ 2676115 h 2672762"/>
                <a:gd name="connsiteX33" fmla="*/ 1449972 w 2677922"/>
                <a:gd name="connsiteY33" fmla="*/ 2644124 h 2672762"/>
                <a:gd name="connsiteX34" fmla="*/ 1410241 w 2677922"/>
                <a:gd name="connsiteY34" fmla="*/ 2514614 h 2672762"/>
                <a:gd name="connsiteX35" fmla="*/ 1373091 w 2677922"/>
                <a:gd name="connsiteY35" fmla="*/ 2482623 h 2672762"/>
                <a:gd name="connsiteX36" fmla="*/ 1304982 w 2677922"/>
                <a:gd name="connsiteY36" fmla="*/ 2483139 h 2672762"/>
                <a:gd name="connsiteX37" fmla="*/ 1271959 w 2677922"/>
                <a:gd name="connsiteY37" fmla="*/ 2511518 h 2672762"/>
                <a:gd name="connsiteX38" fmla="*/ 1234293 w 2677922"/>
                <a:gd name="connsiteY38" fmla="*/ 2633805 h 2672762"/>
                <a:gd name="connsiteX39" fmla="*/ 1170828 w 2677922"/>
                <a:gd name="connsiteY39" fmla="*/ 2674567 h 2672762"/>
                <a:gd name="connsiteX40" fmla="*/ 1106847 w 2677922"/>
                <a:gd name="connsiteY40" fmla="*/ 2602330 h 2672762"/>
                <a:gd name="connsiteX41" fmla="*/ 1103751 w 2677922"/>
                <a:gd name="connsiteY41" fmla="*/ 2491395 h 2672762"/>
                <a:gd name="connsiteX42" fmla="*/ 1080532 w 2677922"/>
                <a:gd name="connsiteY42" fmla="*/ 2454244 h 2672762"/>
                <a:gd name="connsiteX43" fmla="*/ 1005199 w 2677922"/>
                <a:gd name="connsiteY43" fmla="*/ 2435153 h 2672762"/>
                <a:gd name="connsiteX44" fmla="*/ 969080 w 2677922"/>
                <a:gd name="connsiteY44" fmla="*/ 2454244 h 2672762"/>
                <a:gd name="connsiteX45" fmla="*/ 900456 w 2677922"/>
                <a:gd name="connsiteY45" fmla="*/ 2564148 h 2672762"/>
                <a:gd name="connsiteX46" fmla="*/ 836474 w 2677922"/>
                <a:gd name="connsiteY46" fmla="*/ 2587367 h 2672762"/>
                <a:gd name="connsiteX47" fmla="*/ 831830 w 2677922"/>
                <a:gd name="connsiteY47" fmla="*/ 2585819 h 2672762"/>
                <a:gd name="connsiteX48" fmla="*/ 785392 w 2677922"/>
                <a:gd name="connsiteY48" fmla="*/ 2504810 h 2672762"/>
                <a:gd name="connsiteX49" fmla="*/ 811707 w 2677922"/>
                <a:gd name="connsiteY49" fmla="*/ 2390779 h 2672762"/>
                <a:gd name="connsiteX50" fmla="*/ 794680 w 2677922"/>
                <a:gd name="connsiteY50" fmla="*/ 2344341 h 2672762"/>
                <a:gd name="connsiteX51" fmla="*/ 739470 w 2677922"/>
                <a:gd name="connsiteY51" fmla="*/ 2312351 h 2672762"/>
                <a:gd name="connsiteX52" fmla="*/ 689421 w 2677922"/>
                <a:gd name="connsiteY52" fmla="*/ 2321638 h 2672762"/>
                <a:gd name="connsiteX53" fmla="*/ 596029 w 2677922"/>
                <a:gd name="connsiteY53" fmla="*/ 2408838 h 2672762"/>
                <a:gd name="connsiteX54" fmla="*/ 530500 w 2677922"/>
                <a:gd name="connsiteY54" fmla="*/ 2415030 h 2672762"/>
                <a:gd name="connsiteX55" fmla="*/ 521212 w 2677922"/>
                <a:gd name="connsiteY55" fmla="*/ 2408838 h 2672762"/>
                <a:gd name="connsiteX56" fmla="*/ 500573 w 2677922"/>
                <a:gd name="connsiteY56" fmla="*/ 2322670 h 2672762"/>
                <a:gd name="connsiteX57" fmla="*/ 556298 w 2677922"/>
                <a:gd name="connsiteY57" fmla="*/ 2217927 h 2672762"/>
                <a:gd name="connsiteX58" fmla="*/ 552171 w 2677922"/>
                <a:gd name="connsiteY58" fmla="*/ 2168909 h 2672762"/>
                <a:gd name="connsiteX59" fmla="*/ 505733 w 2677922"/>
                <a:gd name="connsiteY59" fmla="*/ 2122987 h 2672762"/>
                <a:gd name="connsiteX60" fmla="*/ 457747 w 2677922"/>
                <a:gd name="connsiteY60" fmla="*/ 2119375 h 2672762"/>
                <a:gd name="connsiteX61" fmla="*/ 341652 w 2677922"/>
                <a:gd name="connsiteY61" fmla="*/ 2180777 h 2672762"/>
                <a:gd name="connsiteX62" fmla="*/ 278187 w 2677922"/>
                <a:gd name="connsiteY62" fmla="*/ 2168909 h 2672762"/>
                <a:gd name="connsiteX63" fmla="*/ 274059 w 2677922"/>
                <a:gd name="connsiteY63" fmla="*/ 2164265 h 2672762"/>
                <a:gd name="connsiteX64" fmla="*/ 276639 w 2677922"/>
                <a:gd name="connsiteY64" fmla="*/ 2069325 h 2672762"/>
                <a:gd name="connsiteX65" fmla="*/ 354551 w 2677922"/>
                <a:gd name="connsiteY65" fmla="*/ 1986253 h 2672762"/>
                <a:gd name="connsiteX66" fmla="*/ 363839 w 2677922"/>
                <a:gd name="connsiteY66" fmla="*/ 1940847 h 2672762"/>
                <a:gd name="connsiteX67" fmla="*/ 328237 w 2677922"/>
                <a:gd name="connsiteY67" fmla="*/ 1878930 h 2672762"/>
                <a:gd name="connsiteX68" fmla="*/ 283347 w 2677922"/>
                <a:gd name="connsiteY68" fmla="*/ 1866030 h 2672762"/>
                <a:gd name="connsiteX69" fmla="*/ 170864 w 2677922"/>
                <a:gd name="connsiteY69" fmla="*/ 1891829 h 2672762"/>
                <a:gd name="connsiteX70" fmla="*/ 155900 w 2677922"/>
                <a:gd name="connsiteY70" fmla="*/ 1895441 h 2672762"/>
                <a:gd name="connsiteX71" fmla="*/ 100175 w 2677922"/>
                <a:gd name="connsiteY71" fmla="*/ 1868094 h 2672762"/>
                <a:gd name="connsiteX72" fmla="*/ 87275 w 2677922"/>
                <a:gd name="connsiteY72" fmla="*/ 1838168 h 2672762"/>
                <a:gd name="connsiteX73" fmla="*/ 107915 w 2677922"/>
                <a:gd name="connsiteY73" fmla="*/ 1779862 h 2672762"/>
                <a:gd name="connsiteX74" fmla="*/ 213690 w 2677922"/>
                <a:gd name="connsiteY74" fmla="*/ 1713817 h 2672762"/>
                <a:gd name="connsiteX75" fmla="*/ 238972 w 2677922"/>
                <a:gd name="connsiteY75" fmla="*/ 1654480 h 2672762"/>
                <a:gd name="connsiteX76" fmla="*/ 222977 w 2677922"/>
                <a:gd name="connsiteY76" fmla="*/ 1600818 h 2672762"/>
                <a:gd name="connsiteX77" fmla="*/ 184279 w 2677922"/>
                <a:gd name="connsiteY77" fmla="*/ 1575019 h 2672762"/>
                <a:gd name="connsiteX78" fmla="*/ 59413 w 2677922"/>
                <a:gd name="connsiteY78" fmla="*/ 1571407 h 2672762"/>
                <a:gd name="connsiteX79" fmla="*/ 3687 w 2677922"/>
                <a:gd name="connsiteY79" fmla="*/ 1524453 h 2672762"/>
                <a:gd name="connsiteX80" fmla="*/ 1623 w 2677922"/>
                <a:gd name="connsiteY80" fmla="*/ 1513618 h 2672762"/>
                <a:gd name="connsiteX81" fmla="*/ 48577 w 2677922"/>
                <a:gd name="connsiteY81" fmla="*/ 1442413 h 2672762"/>
                <a:gd name="connsiteX82" fmla="*/ 160544 w 2677922"/>
                <a:gd name="connsiteY82" fmla="*/ 1408358 h 2672762"/>
                <a:gd name="connsiteX83" fmla="*/ 194083 w 2677922"/>
                <a:gd name="connsiteY83" fmla="*/ 1370692 h 2672762"/>
                <a:gd name="connsiteX84" fmla="*/ 192534 w 2677922"/>
                <a:gd name="connsiteY84" fmla="*/ 1298971 h 2672762"/>
                <a:gd name="connsiteX85" fmla="*/ 166220 w 2677922"/>
                <a:gd name="connsiteY85" fmla="*/ 1269560 h 2672762"/>
                <a:gd name="connsiteX86" fmla="*/ 47029 w 2677922"/>
                <a:gd name="connsiteY86" fmla="*/ 1232926 h 2672762"/>
                <a:gd name="connsiteX87" fmla="*/ 1623 w 2677922"/>
                <a:gd name="connsiteY87" fmla="*/ 1166881 h 2672762"/>
                <a:gd name="connsiteX88" fmla="*/ 6267 w 2677922"/>
                <a:gd name="connsiteY88" fmla="*/ 1139534 h 2672762"/>
                <a:gd name="connsiteX89" fmla="*/ 49093 w 2677922"/>
                <a:gd name="connsiteY89" fmla="*/ 1105480 h 2672762"/>
                <a:gd name="connsiteX90" fmla="*/ 164672 w 2677922"/>
                <a:gd name="connsiteY90" fmla="*/ 1101868 h 2672762"/>
                <a:gd name="connsiteX91" fmla="*/ 181699 w 2677922"/>
                <a:gd name="connsiteY91" fmla="*/ 1101352 h 2672762"/>
                <a:gd name="connsiteX92" fmla="*/ 227621 w 2677922"/>
                <a:gd name="connsiteY92" fmla="*/ 1065233 h 2672762"/>
                <a:gd name="connsiteX93" fmla="*/ 241036 w 2677922"/>
                <a:gd name="connsiteY93" fmla="*/ 1014152 h 2672762"/>
                <a:gd name="connsiteX94" fmla="*/ 219366 w 2677922"/>
                <a:gd name="connsiteY94" fmla="*/ 965650 h 2672762"/>
                <a:gd name="connsiteX95" fmla="*/ 113590 w 2677922"/>
                <a:gd name="connsiteY95" fmla="*/ 899605 h 2672762"/>
                <a:gd name="connsiteX96" fmla="*/ 89855 w 2677922"/>
                <a:gd name="connsiteY96" fmla="*/ 832012 h 2672762"/>
                <a:gd name="connsiteX97" fmla="*/ 104818 w 2677922"/>
                <a:gd name="connsiteY97" fmla="*/ 799505 h 2672762"/>
                <a:gd name="connsiteX98" fmla="*/ 151256 w 2677922"/>
                <a:gd name="connsiteY98" fmla="*/ 779898 h 2672762"/>
                <a:gd name="connsiteX99" fmla="*/ 283347 w 2677922"/>
                <a:gd name="connsiteY99" fmla="*/ 810341 h 2672762"/>
                <a:gd name="connsiteX100" fmla="*/ 331332 w 2677922"/>
                <a:gd name="connsiteY100" fmla="*/ 794345 h 2672762"/>
                <a:gd name="connsiteX101" fmla="*/ 363839 w 2677922"/>
                <a:gd name="connsiteY101" fmla="*/ 737588 h 2672762"/>
                <a:gd name="connsiteX102" fmla="*/ 354551 w 2677922"/>
                <a:gd name="connsiteY102" fmla="*/ 689086 h 2672762"/>
                <a:gd name="connsiteX103" fmla="*/ 266835 w 2677922"/>
                <a:gd name="connsiteY103" fmla="*/ 595694 h 2672762"/>
                <a:gd name="connsiteX104" fmla="*/ 261675 w 2677922"/>
                <a:gd name="connsiteY104" fmla="*/ 529133 h 2672762"/>
                <a:gd name="connsiteX105" fmla="*/ 270447 w 2677922"/>
                <a:gd name="connsiteY105" fmla="*/ 516233 h 2672762"/>
                <a:gd name="connsiteX106" fmla="*/ 349907 w 2677922"/>
                <a:gd name="connsiteY106" fmla="*/ 498690 h 2672762"/>
                <a:gd name="connsiteX107" fmla="*/ 457231 w 2677922"/>
                <a:gd name="connsiteY107" fmla="*/ 555964 h 2672762"/>
                <a:gd name="connsiteX108" fmla="*/ 507797 w 2677922"/>
                <a:gd name="connsiteY108" fmla="*/ 551320 h 2672762"/>
                <a:gd name="connsiteX109" fmla="*/ 551139 w 2677922"/>
                <a:gd name="connsiteY109" fmla="*/ 508494 h 2672762"/>
                <a:gd name="connsiteX110" fmla="*/ 556815 w 2677922"/>
                <a:gd name="connsiteY110" fmla="*/ 456896 h 2672762"/>
                <a:gd name="connsiteX111" fmla="*/ 494381 w 2677922"/>
                <a:gd name="connsiteY111" fmla="*/ 339769 h 2672762"/>
                <a:gd name="connsiteX112" fmla="*/ 505217 w 2677922"/>
                <a:gd name="connsiteY112" fmla="*/ 280432 h 2672762"/>
                <a:gd name="connsiteX113" fmla="*/ 537723 w 2677922"/>
                <a:gd name="connsiteY113" fmla="*/ 256181 h 2672762"/>
                <a:gd name="connsiteX114" fmla="*/ 590353 w 2677922"/>
                <a:gd name="connsiteY114" fmla="*/ 261857 h 2672762"/>
                <a:gd name="connsiteX115" fmla="*/ 679617 w 2677922"/>
                <a:gd name="connsiteY115" fmla="*/ 344929 h 2672762"/>
                <a:gd name="connsiteX116" fmla="*/ 754950 w 2677922"/>
                <a:gd name="connsiteY116" fmla="*/ 355765 h 2672762"/>
                <a:gd name="connsiteX117" fmla="*/ 797260 w 2677922"/>
                <a:gd name="connsiteY117" fmla="*/ 329450 h 2672762"/>
                <a:gd name="connsiteX118" fmla="*/ 811707 w 2677922"/>
                <a:gd name="connsiteY118" fmla="*/ 285076 h 2672762"/>
                <a:gd name="connsiteX119" fmla="*/ 781781 w 2677922"/>
                <a:gd name="connsiteY119" fmla="*/ 156081 h 2672762"/>
                <a:gd name="connsiteX120" fmla="*/ 807064 w 2677922"/>
                <a:gd name="connsiteY120" fmla="*/ 100872 h 2672762"/>
                <a:gd name="connsiteX121" fmla="*/ 841634 w 2677922"/>
                <a:gd name="connsiteY121" fmla="*/ 86424 h 2672762"/>
                <a:gd name="connsiteX122" fmla="*/ 896328 w 2677922"/>
                <a:gd name="connsiteY122" fmla="*/ 106031 h 2672762"/>
                <a:gd name="connsiteX123" fmla="*/ 965469 w 2677922"/>
                <a:gd name="connsiteY123" fmla="*/ 217483 h 2672762"/>
                <a:gd name="connsiteX124" fmla="*/ 1013455 w 2677922"/>
                <a:gd name="connsiteY124" fmla="*/ 240702 h 2672762"/>
                <a:gd name="connsiteX125" fmla="*/ 1077952 w 2677922"/>
                <a:gd name="connsiteY125" fmla="*/ 222642 h 2672762"/>
                <a:gd name="connsiteX126" fmla="*/ 1101687 w 2677922"/>
                <a:gd name="connsiteY126" fmla="*/ 188072 h 2672762"/>
                <a:gd name="connsiteX127" fmla="*/ 1106847 w 2677922"/>
                <a:gd name="connsiteY127" fmla="*/ 53918 h 2672762"/>
                <a:gd name="connsiteX128" fmla="*/ 1145029 w 2677922"/>
                <a:gd name="connsiteY128" fmla="*/ 4900 h 2672762"/>
                <a:gd name="connsiteX129" fmla="*/ 1158960 w 2677922"/>
                <a:gd name="connsiteY129" fmla="*/ 1804 h 2672762"/>
                <a:gd name="connsiteX130" fmla="*/ 1235841 w 2677922"/>
                <a:gd name="connsiteY130" fmla="*/ 48758 h 2672762"/>
                <a:gd name="connsiteX131" fmla="*/ 1269895 w 2677922"/>
                <a:gd name="connsiteY131" fmla="*/ 162273 h 2672762"/>
                <a:gd name="connsiteX132" fmla="*/ 1303434 w 2677922"/>
                <a:gd name="connsiteY132" fmla="*/ 192716 h 2672762"/>
                <a:gd name="connsiteX133" fmla="*/ 1376702 w 2677922"/>
                <a:gd name="connsiteY133" fmla="*/ 192716 h 2672762"/>
                <a:gd name="connsiteX134" fmla="*/ 1409209 w 2677922"/>
                <a:gd name="connsiteY134" fmla="*/ 163305 h 2672762"/>
                <a:gd name="connsiteX135" fmla="*/ 1447392 w 2677922"/>
                <a:gd name="connsiteY135" fmla="*/ 37922 h 2672762"/>
                <a:gd name="connsiteX136" fmla="*/ 1499505 w 2677922"/>
                <a:gd name="connsiteY136" fmla="*/ 256 h 2672762"/>
                <a:gd name="connsiteX137" fmla="*/ 1513436 w 2677922"/>
                <a:gd name="connsiteY137" fmla="*/ 772 h 2672762"/>
                <a:gd name="connsiteX138" fmla="*/ 1573290 w 2677922"/>
                <a:gd name="connsiteY138" fmla="*/ 65269 h 2672762"/>
                <a:gd name="connsiteX139" fmla="*/ 1576902 w 2677922"/>
                <a:gd name="connsiteY139" fmla="*/ 185492 h 2672762"/>
                <a:gd name="connsiteX140" fmla="*/ 1598057 w 2677922"/>
                <a:gd name="connsiteY140" fmla="*/ 220578 h 2672762"/>
                <a:gd name="connsiteX141" fmla="*/ 1674422 w 2677922"/>
                <a:gd name="connsiteY141" fmla="*/ 240702 h 2672762"/>
                <a:gd name="connsiteX142" fmla="*/ 1710540 w 2677922"/>
                <a:gd name="connsiteY142" fmla="*/ 221610 h 2672762"/>
                <a:gd name="connsiteX143" fmla="*/ 1779165 w 2677922"/>
                <a:gd name="connsiteY143" fmla="*/ 111707 h 2672762"/>
                <a:gd name="connsiteX144" fmla="*/ 1845726 w 2677922"/>
                <a:gd name="connsiteY144" fmla="*/ 88488 h 2672762"/>
                <a:gd name="connsiteX145" fmla="*/ 1857594 w 2677922"/>
                <a:gd name="connsiteY145" fmla="*/ 92616 h 2672762"/>
                <a:gd name="connsiteX146" fmla="*/ 1895260 w 2677922"/>
                <a:gd name="connsiteY146" fmla="*/ 166401 h 2672762"/>
                <a:gd name="connsiteX147" fmla="*/ 1868429 w 2677922"/>
                <a:gd name="connsiteY147" fmla="*/ 281980 h 2672762"/>
                <a:gd name="connsiteX148" fmla="*/ 1887004 w 2677922"/>
                <a:gd name="connsiteY148" fmla="*/ 332030 h 2672762"/>
                <a:gd name="connsiteX149" fmla="*/ 1946857 w 2677922"/>
                <a:gd name="connsiteY149" fmla="*/ 365052 h 2672762"/>
                <a:gd name="connsiteX150" fmla="*/ 1986588 w 2677922"/>
                <a:gd name="connsiteY150" fmla="*/ 355765 h 2672762"/>
                <a:gd name="connsiteX151" fmla="*/ 2081528 w 2677922"/>
                <a:gd name="connsiteY151" fmla="*/ 267532 h 2672762"/>
                <a:gd name="connsiteX152" fmla="*/ 2151701 w 2677922"/>
                <a:gd name="connsiteY152" fmla="*/ 261857 h 2672762"/>
                <a:gd name="connsiteX153" fmla="*/ 2155312 w 2677922"/>
                <a:gd name="connsiteY153" fmla="*/ 264437 h 2672762"/>
                <a:gd name="connsiteX154" fmla="*/ 2177500 w 2677922"/>
                <a:gd name="connsiteY154" fmla="*/ 353701 h 2672762"/>
                <a:gd name="connsiteX155" fmla="*/ 2122290 w 2677922"/>
                <a:gd name="connsiteY155" fmla="*/ 456896 h 2672762"/>
                <a:gd name="connsiteX156" fmla="*/ 2126934 w 2677922"/>
                <a:gd name="connsiteY156" fmla="*/ 505914 h 2672762"/>
                <a:gd name="connsiteX157" fmla="*/ 2173372 w 2677922"/>
                <a:gd name="connsiteY157" fmla="*/ 551836 h 2672762"/>
                <a:gd name="connsiteX158" fmla="*/ 2219810 w 2677922"/>
                <a:gd name="connsiteY158" fmla="*/ 555964 h 2672762"/>
                <a:gd name="connsiteX159" fmla="*/ 2336937 w 2677922"/>
                <a:gd name="connsiteY159" fmla="*/ 494046 h 2672762"/>
                <a:gd name="connsiteX160" fmla="*/ 2400917 w 2677922"/>
                <a:gd name="connsiteY160" fmla="*/ 507462 h 2672762"/>
                <a:gd name="connsiteX161" fmla="*/ 2420525 w 2677922"/>
                <a:gd name="connsiteY161" fmla="*/ 533777 h 2672762"/>
                <a:gd name="connsiteX162" fmla="*/ 2415365 w 2677922"/>
                <a:gd name="connsiteY162" fmla="*/ 591566 h 2672762"/>
                <a:gd name="connsiteX163" fmla="*/ 2321973 w 2677922"/>
                <a:gd name="connsiteY163" fmla="*/ 692182 h 2672762"/>
                <a:gd name="connsiteX164" fmla="*/ 2313718 w 2677922"/>
                <a:gd name="connsiteY164" fmla="*/ 733460 h 2672762"/>
                <a:gd name="connsiteX165" fmla="*/ 2349320 w 2677922"/>
                <a:gd name="connsiteY165" fmla="*/ 795377 h 2672762"/>
                <a:gd name="connsiteX166" fmla="*/ 2394726 w 2677922"/>
                <a:gd name="connsiteY166" fmla="*/ 810341 h 2672762"/>
                <a:gd name="connsiteX167" fmla="*/ 2526816 w 2677922"/>
                <a:gd name="connsiteY167" fmla="*/ 780414 h 2672762"/>
                <a:gd name="connsiteX168" fmla="*/ 2575834 w 2677922"/>
                <a:gd name="connsiteY168" fmla="*/ 803117 h 2672762"/>
                <a:gd name="connsiteX169" fmla="*/ 2591313 w 2677922"/>
                <a:gd name="connsiteY169" fmla="*/ 838719 h 2672762"/>
                <a:gd name="connsiteX170" fmla="*/ 2570158 w 2677922"/>
                <a:gd name="connsiteY170" fmla="*/ 896509 h 2672762"/>
                <a:gd name="connsiteX171" fmla="*/ 2461287 w 2677922"/>
                <a:gd name="connsiteY171" fmla="*/ 964102 h 2672762"/>
                <a:gd name="connsiteX172" fmla="*/ 2438068 w 2677922"/>
                <a:gd name="connsiteY172" fmla="*/ 1014668 h 2672762"/>
                <a:gd name="connsiteX173" fmla="*/ 2454063 w 2677922"/>
                <a:gd name="connsiteY173" fmla="*/ 1073489 h 2672762"/>
                <a:gd name="connsiteX174" fmla="*/ 2492762 w 2677922"/>
                <a:gd name="connsiteY174" fmla="*/ 1100836 h 2672762"/>
                <a:gd name="connsiteX175" fmla="*/ 2628464 w 2677922"/>
                <a:gd name="connsiteY175" fmla="*/ 1105996 h 2672762"/>
                <a:gd name="connsiteX176" fmla="*/ 2672322 w 2677922"/>
                <a:gd name="connsiteY176" fmla="*/ 1140566 h 2672762"/>
                <a:gd name="connsiteX177" fmla="*/ 2677998 w 2677922"/>
                <a:gd name="connsiteY177" fmla="*/ 1182360 h 2672762"/>
                <a:gd name="connsiteX178" fmla="*/ 2644459 w 2677922"/>
                <a:gd name="connsiteY178" fmla="*/ 1229830 h 2672762"/>
                <a:gd name="connsiteX179" fmla="*/ 2522172 w 2677922"/>
                <a:gd name="connsiteY179" fmla="*/ 1267497 h 2672762"/>
                <a:gd name="connsiteX180" fmla="*/ 2483990 w 2677922"/>
                <a:gd name="connsiteY180" fmla="*/ 1315998 h 2672762"/>
                <a:gd name="connsiteX181" fmla="*/ 2486570 w 2677922"/>
                <a:gd name="connsiteY181" fmla="*/ 1379980 h 2672762"/>
                <a:gd name="connsiteX182" fmla="*/ 2512885 w 2677922"/>
                <a:gd name="connsiteY182" fmla="*/ 1407842 h 2672762"/>
                <a:gd name="connsiteX183" fmla="*/ 2641363 w 2677922"/>
                <a:gd name="connsiteY183" fmla="*/ 1447057 h 2672762"/>
                <a:gd name="connsiteX184" fmla="*/ 2677998 w 2677922"/>
                <a:gd name="connsiteY184" fmla="*/ 1498138 h 2672762"/>
                <a:gd name="connsiteX185" fmla="*/ 2677998 w 2677922"/>
                <a:gd name="connsiteY185" fmla="*/ 1507426 h 2672762"/>
                <a:gd name="connsiteX186" fmla="*/ 2611952 w 2677922"/>
                <a:gd name="connsiteY186" fmla="*/ 1572955 h 2672762"/>
                <a:gd name="connsiteX187" fmla="*/ 2490182 w 2677922"/>
                <a:gd name="connsiteY187" fmla="*/ 1576567 h 2672762"/>
                <a:gd name="connsiteX188" fmla="*/ 2457675 w 2677922"/>
                <a:gd name="connsiteY188" fmla="*/ 1596690 h 2672762"/>
                <a:gd name="connsiteX189" fmla="*/ 2437036 w 2677922"/>
                <a:gd name="connsiteY189" fmla="*/ 1673055 h 2672762"/>
                <a:gd name="connsiteX190" fmla="*/ 2457159 w 2677922"/>
                <a:gd name="connsiteY190" fmla="*/ 1710205 h 2672762"/>
                <a:gd name="connsiteX191" fmla="*/ 2564483 w 2677922"/>
                <a:gd name="connsiteY191" fmla="*/ 1777282 h 2672762"/>
                <a:gd name="connsiteX192" fmla="*/ 2588733 w 2677922"/>
                <a:gd name="connsiteY192" fmla="*/ 1845907 h 2672762"/>
                <a:gd name="connsiteX193" fmla="*/ 2571706 w 2677922"/>
                <a:gd name="connsiteY193" fmla="*/ 1880994 h 2672762"/>
                <a:gd name="connsiteX194" fmla="*/ 2538684 w 2677922"/>
                <a:gd name="connsiteY194" fmla="*/ 1897505 h 2672762"/>
                <a:gd name="connsiteX195" fmla="*/ 1338521 w 2677922"/>
                <a:gd name="connsiteY195" fmla="*/ 2312867 h 2672762"/>
                <a:gd name="connsiteX196" fmla="*/ 2316814 w 2677922"/>
                <a:gd name="connsiteY196" fmla="*/ 1335605 h 2672762"/>
                <a:gd name="connsiteX197" fmla="*/ 1340068 w 2677922"/>
                <a:gd name="connsiteY197" fmla="*/ 359376 h 2672762"/>
                <a:gd name="connsiteX198" fmla="*/ 361775 w 2677922"/>
                <a:gd name="connsiteY198" fmla="*/ 1331994 h 2672762"/>
                <a:gd name="connsiteX199" fmla="*/ 1338521 w 2677922"/>
                <a:gd name="connsiteY199" fmla="*/ 2312867 h 267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2677922" h="2672762">
                  <a:moveTo>
                    <a:pt x="2538684" y="1897505"/>
                  </a:moveTo>
                  <a:cubicBezTo>
                    <a:pt x="2511337" y="1891313"/>
                    <a:pt x="2483990" y="1885121"/>
                    <a:pt x="2456643" y="1879446"/>
                  </a:cubicBezTo>
                  <a:cubicBezTo>
                    <a:pt x="2434456" y="1874286"/>
                    <a:pt x="2411753" y="1869642"/>
                    <a:pt x="2389566" y="1863966"/>
                  </a:cubicBezTo>
                  <a:cubicBezTo>
                    <a:pt x="2375119" y="1860354"/>
                    <a:pt x="2363767" y="1864482"/>
                    <a:pt x="2354479" y="1874802"/>
                  </a:cubicBezTo>
                  <a:cubicBezTo>
                    <a:pt x="2335389" y="1896989"/>
                    <a:pt x="2320425" y="1922272"/>
                    <a:pt x="2312170" y="1950651"/>
                  </a:cubicBezTo>
                  <a:cubicBezTo>
                    <a:pt x="2308042" y="1964066"/>
                    <a:pt x="2314234" y="1973869"/>
                    <a:pt x="2322489" y="1983157"/>
                  </a:cubicBezTo>
                  <a:cubicBezTo>
                    <a:pt x="2352416" y="2015664"/>
                    <a:pt x="2382858" y="2048170"/>
                    <a:pt x="2412785" y="2080161"/>
                  </a:cubicBezTo>
                  <a:cubicBezTo>
                    <a:pt x="2435488" y="2104412"/>
                    <a:pt x="2436520" y="2118859"/>
                    <a:pt x="2418461" y="2146722"/>
                  </a:cubicBezTo>
                  <a:cubicBezTo>
                    <a:pt x="2417429" y="2148270"/>
                    <a:pt x="2416397" y="2150334"/>
                    <a:pt x="2414849" y="2151882"/>
                  </a:cubicBezTo>
                  <a:cubicBezTo>
                    <a:pt x="2380795" y="2197804"/>
                    <a:pt x="2365831" y="2198320"/>
                    <a:pt x="2324037" y="2174585"/>
                  </a:cubicBezTo>
                  <a:cubicBezTo>
                    <a:pt x="2289982" y="2154978"/>
                    <a:pt x="2253864" y="2137434"/>
                    <a:pt x="2219294" y="2118859"/>
                  </a:cubicBezTo>
                  <a:cubicBezTo>
                    <a:pt x="2204846" y="2111120"/>
                    <a:pt x="2191431" y="2111120"/>
                    <a:pt x="2178531" y="2120407"/>
                  </a:cubicBezTo>
                  <a:cubicBezTo>
                    <a:pt x="2157892" y="2134855"/>
                    <a:pt x="2140349" y="2152398"/>
                    <a:pt x="2125386" y="2172521"/>
                  </a:cubicBezTo>
                  <a:cubicBezTo>
                    <a:pt x="2114550" y="2186968"/>
                    <a:pt x="2114034" y="2201416"/>
                    <a:pt x="2122806" y="2217411"/>
                  </a:cubicBezTo>
                  <a:cubicBezTo>
                    <a:pt x="2143961" y="2256109"/>
                    <a:pt x="2164600" y="2295323"/>
                    <a:pt x="2184723" y="2334538"/>
                  </a:cubicBezTo>
                  <a:cubicBezTo>
                    <a:pt x="2198655" y="2361885"/>
                    <a:pt x="2196591" y="2374268"/>
                    <a:pt x="2174404" y="2395423"/>
                  </a:cubicBezTo>
                  <a:cubicBezTo>
                    <a:pt x="2170792" y="2398519"/>
                    <a:pt x="2167696" y="2402131"/>
                    <a:pt x="2164084" y="2404711"/>
                  </a:cubicBezTo>
                  <a:cubicBezTo>
                    <a:pt x="2131062" y="2428962"/>
                    <a:pt x="2114034" y="2440829"/>
                    <a:pt x="2075336" y="2401615"/>
                  </a:cubicBezTo>
                  <a:cubicBezTo>
                    <a:pt x="2047473" y="2373236"/>
                    <a:pt x="2017547" y="2347953"/>
                    <a:pt x="1988652" y="2320606"/>
                  </a:cubicBezTo>
                  <a:cubicBezTo>
                    <a:pt x="1975236" y="2307707"/>
                    <a:pt x="1960789" y="2305127"/>
                    <a:pt x="1944277" y="2311835"/>
                  </a:cubicBezTo>
                  <a:cubicBezTo>
                    <a:pt x="1922607" y="2320606"/>
                    <a:pt x="1901968" y="2331958"/>
                    <a:pt x="1883392" y="2346405"/>
                  </a:cubicBezTo>
                  <a:cubicBezTo>
                    <a:pt x="1867913" y="2358273"/>
                    <a:pt x="1863785" y="2373236"/>
                    <a:pt x="1868429" y="2391811"/>
                  </a:cubicBezTo>
                  <a:cubicBezTo>
                    <a:pt x="1879264" y="2436701"/>
                    <a:pt x="1889584" y="2482107"/>
                    <a:pt x="1899388" y="2526997"/>
                  </a:cubicBezTo>
                  <a:cubicBezTo>
                    <a:pt x="1903516" y="2546604"/>
                    <a:pt x="1896808" y="2561568"/>
                    <a:pt x="1879264" y="2571887"/>
                  </a:cubicBezTo>
                  <a:cubicBezTo>
                    <a:pt x="1867397" y="2579111"/>
                    <a:pt x="1854498" y="2584787"/>
                    <a:pt x="1841082" y="2588915"/>
                  </a:cubicBezTo>
                  <a:cubicBezTo>
                    <a:pt x="1813736" y="2597686"/>
                    <a:pt x="1798256" y="2592526"/>
                    <a:pt x="1782777" y="2568276"/>
                  </a:cubicBezTo>
                  <a:cubicBezTo>
                    <a:pt x="1760074" y="2532157"/>
                    <a:pt x="1736855" y="2496555"/>
                    <a:pt x="1715184" y="2459404"/>
                  </a:cubicBezTo>
                  <a:cubicBezTo>
                    <a:pt x="1703316" y="2439281"/>
                    <a:pt x="1687837" y="2431542"/>
                    <a:pt x="1664618" y="2435669"/>
                  </a:cubicBezTo>
                  <a:cubicBezTo>
                    <a:pt x="1646043" y="2439281"/>
                    <a:pt x="1627984" y="2443925"/>
                    <a:pt x="1610440" y="2450117"/>
                  </a:cubicBezTo>
                  <a:cubicBezTo>
                    <a:pt x="1586190" y="2458888"/>
                    <a:pt x="1578450" y="2469208"/>
                    <a:pt x="1577418" y="2495007"/>
                  </a:cubicBezTo>
                  <a:cubicBezTo>
                    <a:pt x="1575870" y="2535769"/>
                    <a:pt x="1574838" y="2576015"/>
                    <a:pt x="1573806" y="2616777"/>
                  </a:cubicBezTo>
                  <a:cubicBezTo>
                    <a:pt x="1572774" y="2653928"/>
                    <a:pt x="1563487" y="2665795"/>
                    <a:pt x="1526852" y="2672503"/>
                  </a:cubicBezTo>
                  <a:cubicBezTo>
                    <a:pt x="1517049" y="2674567"/>
                    <a:pt x="1507245" y="2675599"/>
                    <a:pt x="1497441" y="2676115"/>
                  </a:cubicBezTo>
                  <a:cubicBezTo>
                    <a:pt x="1473191" y="2677663"/>
                    <a:pt x="1457711" y="2667859"/>
                    <a:pt x="1449972" y="2644124"/>
                  </a:cubicBezTo>
                  <a:cubicBezTo>
                    <a:pt x="1436040" y="2600782"/>
                    <a:pt x="1422624" y="2557956"/>
                    <a:pt x="1410241" y="2514614"/>
                  </a:cubicBezTo>
                  <a:cubicBezTo>
                    <a:pt x="1404565" y="2495007"/>
                    <a:pt x="1392698" y="2485719"/>
                    <a:pt x="1373091" y="2482623"/>
                  </a:cubicBezTo>
                  <a:cubicBezTo>
                    <a:pt x="1350388" y="2479527"/>
                    <a:pt x="1327685" y="2479527"/>
                    <a:pt x="1304982" y="2483139"/>
                  </a:cubicBezTo>
                  <a:cubicBezTo>
                    <a:pt x="1287955" y="2485719"/>
                    <a:pt x="1277119" y="2494491"/>
                    <a:pt x="1271959" y="2511518"/>
                  </a:cubicBezTo>
                  <a:cubicBezTo>
                    <a:pt x="1260092" y="2552280"/>
                    <a:pt x="1247192" y="2593042"/>
                    <a:pt x="1234293" y="2633805"/>
                  </a:cubicBezTo>
                  <a:cubicBezTo>
                    <a:pt x="1222941" y="2670439"/>
                    <a:pt x="1208494" y="2679727"/>
                    <a:pt x="1170828" y="2674567"/>
                  </a:cubicBezTo>
                  <a:cubicBezTo>
                    <a:pt x="1114070" y="2666827"/>
                    <a:pt x="1107362" y="2659087"/>
                    <a:pt x="1106847" y="2602330"/>
                  </a:cubicBezTo>
                  <a:cubicBezTo>
                    <a:pt x="1106331" y="2565180"/>
                    <a:pt x="1104783" y="2528545"/>
                    <a:pt x="1103751" y="2491395"/>
                  </a:cubicBezTo>
                  <a:cubicBezTo>
                    <a:pt x="1103234" y="2474368"/>
                    <a:pt x="1096527" y="2460952"/>
                    <a:pt x="1080532" y="2454244"/>
                  </a:cubicBezTo>
                  <a:cubicBezTo>
                    <a:pt x="1056281" y="2443925"/>
                    <a:pt x="1031514" y="2436701"/>
                    <a:pt x="1005199" y="2435153"/>
                  </a:cubicBezTo>
                  <a:cubicBezTo>
                    <a:pt x="989203" y="2434121"/>
                    <a:pt x="977852" y="2440313"/>
                    <a:pt x="969080" y="2454244"/>
                  </a:cubicBezTo>
                  <a:cubicBezTo>
                    <a:pt x="946894" y="2491395"/>
                    <a:pt x="923159" y="2527513"/>
                    <a:pt x="900456" y="2564148"/>
                  </a:cubicBezTo>
                  <a:cubicBezTo>
                    <a:pt x="882396" y="2593042"/>
                    <a:pt x="868465" y="2598202"/>
                    <a:pt x="836474" y="2587367"/>
                  </a:cubicBezTo>
                  <a:cubicBezTo>
                    <a:pt x="834926" y="2586851"/>
                    <a:pt x="833379" y="2586335"/>
                    <a:pt x="831830" y="2585819"/>
                  </a:cubicBezTo>
                  <a:cubicBezTo>
                    <a:pt x="782297" y="2565696"/>
                    <a:pt x="772493" y="2554344"/>
                    <a:pt x="785392" y="2504810"/>
                  </a:cubicBezTo>
                  <a:cubicBezTo>
                    <a:pt x="795196" y="2467144"/>
                    <a:pt x="802420" y="2428962"/>
                    <a:pt x="811707" y="2390779"/>
                  </a:cubicBezTo>
                  <a:cubicBezTo>
                    <a:pt x="816351" y="2371172"/>
                    <a:pt x="811191" y="2356209"/>
                    <a:pt x="794680" y="2344341"/>
                  </a:cubicBezTo>
                  <a:cubicBezTo>
                    <a:pt x="777137" y="2331958"/>
                    <a:pt x="759078" y="2321122"/>
                    <a:pt x="739470" y="2312351"/>
                  </a:cubicBezTo>
                  <a:cubicBezTo>
                    <a:pt x="720895" y="2304095"/>
                    <a:pt x="704900" y="2307191"/>
                    <a:pt x="689421" y="2321638"/>
                  </a:cubicBezTo>
                  <a:cubicBezTo>
                    <a:pt x="658462" y="2351049"/>
                    <a:pt x="626988" y="2379944"/>
                    <a:pt x="596029" y="2408838"/>
                  </a:cubicBezTo>
                  <a:cubicBezTo>
                    <a:pt x="572810" y="2431026"/>
                    <a:pt x="557847" y="2432057"/>
                    <a:pt x="530500" y="2415030"/>
                  </a:cubicBezTo>
                  <a:cubicBezTo>
                    <a:pt x="527404" y="2412966"/>
                    <a:pt x="524308" y="2410902"/>
                    <a:pt x="521212" y="2408838"/>
                  </a:cubicBezTo>
                  <a:cubicBezTo>
                    <a:pt x="481482" y="2380460"/>
                    <a:pt x="477870" y="2365496"/>
                    <a:pt x="500573" y="2322670"/>
                  </a:cubicBezTo>
                  <a:cubicBezTo>
                    <a:pt x="519148" y="2287584"/>
                    <a:pt x="537207" y="2252497"/>
                    <a:pt x="556298" y="2217927"/>
                  </a:cubicBezTo>
                  <a:cubicBezTo>
                    <a:pt x="566102" y="2199868"/>
                    <a:pt x="564555" y="2184388"/>
                    <a:pt x="552171" y="2168909"/>
                  </a:cubicBezTo>
                  <a:cubicBezTo>
                    <a:pt x="538756" y="2151882"/>
                    <a:pt x="523276" y="2136402"/>
                    <a:pt x="505733" y="2122987"/>
                  </a:cubicBezTo>
                  <a:cubicBezTo>
                    <a:pt x="490254" y="2111120"/>
                    <a:pt x="474774" y="2110088"/>
                    <a:pt x="457747" y="2119375"/>
                  </a:cubicBezTo>
                  <a:cubicBezTo>
                    <a:pt x="419564" y="2140014"/>
                    <a:pt x="380866" y="2160653"/>
                    <a:pt x="341652" y="2180777"/>
                  </a:cubicBezTo>
                  <a:cubicBezTo>
                    <a:pt x="314305" y="2195224"/>
                    <a:pt x="298310" y="2191612"/>
                    <a:pt x="278187" y="2168909"/>
                  </a:cubicBezTo>
                  <a:cubicBezTo>
                    <a:pt x="276639" y="2167361"/>
                    <a:pt x="275607" y="2165813"/>
                    <a:pt x="274059" y="2164265"/>
                  </a:cubicBezTo>
                  <a:cubicBezTo>
                    <a:pt x="238456" y="2122987"/>
                    <a:pt x="238972" y="2108540"/>
                    <a:pt x="276639" y="2069325"/>
                  </a:cubicBezTo>
                  <a:cubicBezTo>
                    <a:pt x="302954" y="2041463"/>
                    <a:pt x="327721" y="2013084"/>
                    <a:pt x="354551" y="1986253"/>
                  </a:cubicBezTo>
                  <a:cubicBezTo>
                    <a:pt x="367967" y="1972322"/>
                    <a:pt x="370547" y="1957874"/>
                    <a:pt x="363839" y="1940847"/>
                  </a:cubicBezTo>
                  <a:cubicBezTo>
                    <a:pt x="355067" y="1918660"/>
                    <a:pt x="342684" y="1898021"/>
                    <a:pt x="328237" y="1878930"/>
                  </a:cubicBezTo>
                  <a:cubicBezTo>
                    <a:pt x="316369" y="1863450"/>
                    <a:pt x="300374" y="1861902"/>
                    <a:pt x="283347" y="1866030"/>
                  </a:cubicBezTo>
                  <a:cubicBezTo>
                    <a:pt x="245680" y="1874802"/>
                    <a:pt x="208530" y="1883573"/>
                    <a:pt x="170864" y="1891829"/>
                  </a:cubicBezTo>
                  <a:cubicBezTo>
                    <a:pt x="165704" y="1892861"/>
                    <a:pt x="160544" y="1894409"/>
                    <a:pt x="155900" y="1895441"/>
                  </a:cubicBezTo>
                  <a:cubicBezTo>
                    <a:pt x="127521" y="1900601"/>
                    <a:pt x="113074" y="1893893"/>
                    <a:pt x="100175" y="1868094"/>
                  </a:cubicBezTo>
                  <a:cubicBezTo>
                    <a:pt x="95531" y="1858291"/>
                    <a:pt x="90887" y="1848487"/>
                    <a:pt x="87275" y="1838168"/>
                  </a:cubicBezTo>
                  <a:cubicBezTo>
                    <a:pt x="77988" y="1810821"/>
                    <a:pt x="83147" y="1795341"/>
                    <a:pt x="107915" y="1779862"/>
                  </a:cubicBezTo>
                  <a:cubicBezTo>
                    <a:pt x="143001" y="1757675"/>
                    <a:pt x="178603" y="1735488"/>
                    <a:pt x="213690" y="1713817"/>
                  </a:cubicBezTo>
                  <a:cubicBezTo>
                    <a:pt x="241552" y="1696274"/>
                    <a:pt x="245680" y="1686470"/>
                    <a:pt x="238972" y="1654480"/>
                  </a:cubicBezTo>
                  <a:cubicBezTo>
                    <a:pt x="234845" y="1636420"/>
                    <a:pt x="230201" y="1617845"/>
                    <a:pt x="222977" y="1600818"/>
                  </a:cubicBezTo>
                  <a:cubicBezTo>
                    <a:pt x="215753" y="1583791"/>
                    <a:pt x="203370" y="1575535"/>
                    <a:pt x="184279" y="1575019"/>
                  </a:cubicBezTo>
                  <a:cubicBezTo>
                    <a:pt x="142485" y="1574503"/>
                    <a:pt x="101207" y="1572955"/>
                    <a:pt x="59413" y="1571407"/>
                  </a:cubicBezTo>
                  <a:cubicBezTo>
                    <a:pt x="21746" y="1570375"/>
                    <a:pt x="10395" y="1560572"/>
                    <a:pt x="3687" y="1524453"/>
                  </a:cubicBezTo>
                  <a:cubicBezTo>
                    <a:pt x="3171" y="1520841"/>
                    <a:pt x="2139" y="1517230"/>
                    <a:pt x="1623" y="1513618"/>
                  </a:cubicBezTo>
                  <a:cubicBezTo>
                    <a:pt x="-4053" y="1467696"/>
                    <a:pt x="3687" y="1455828"/>
                    <a:pt x="48577" y="1442413"/>
                  </a:cubicBezTo>
                  <a:cubicBezTo>
                    <a:pt x="85727" y="1431061"/>
                    <a:pt x="122877" y="1418678"/>
                    <a:pt x="160544" y="1408358"/>
                  </a:cubicBezTo>
                  <a:cubicBezTo>
                    <a:pt x="181183" y="1402683"/>
                    <a:pt x="192018" y="1390815"/>
                    <a:pt x="194083" y="1370692"/>
                  </a:cubicBezTo>
                  <a:cubicBezTo>
                    <a:pt x="196147" y="1346957"/>
                    <a:pt x="197178" y="1322706"/>
                    <a:pt x="192534" y="1298971"/>
                  </a:cubicBezTo>
                  <a:cubicBezTo>
                    <a:pt x="189954" y="1283492"/>
                    <a:pt x="181183" y="1274204"/>
                    <a:pt x="166220" y="1269560"/>
                  </a:cubicBezTo>
                  <a:cubicBezTo>
                    <a:pt x="126490" y="1257693"/>
                    <a:pt x="86759" y="1245310"/>
                    <a:pt x="47029" y="1232926"/>
                  </a:cubicBezTo>
                  <a:cubicBezTo>
                    <a:pt x="3687" y="1219511"/>
                    <a:pt x="-957" y="1212287"/>
                    <a:pt x="1623" y="1166881"/>
                  </a:cubicBezTo>
                  <a:cubicBezTo>
                    <a:pt x="2139" y="1157593"/>
                    <a:pt x="4203" y="1148306"/>
                    <a:pt x="6267" y="1139534"/>
                  </a:cubicBezTo>
                  <a:cubicBezTo>
                    <a:pt x="12459" y="1116831"/>
                    <a:pt x="25358" y="1106512"/>
                    <a:pt x="49093" y="1105480"/>
                  </a:cubicBezTo>
                  <a:cubicBezTo>
                    <a:pt x="87791" y="1103932"/>
                    <a:pt x="125974" y="1102900"/>
                    <a:pt x="164672" y="1101868"/>
                  </a:cubicBezTo>
                  <a:cubicBezTo>
                    <a:pt x="170348" y="1101868"/>
                    <a:pt x="176023" y="1101352"/>
                    <a:pt x="181699" y="1101352"/>
                  </a:cubicBezTo>
                  <a:cubicBezTo>
                    <a:pt x="207498" y="1102384"/>
                    <a:pt x="220913" y="1087936"/>
                    <a:pt x="227621" y="1065233"/>
                  </a:cubicBezTo>
                  <a:cubicBezTo>
                    <a:pt x="232781" y="1048206"/>
                    <a:pt x="237425" y="1031179"/>
                    <a:pt x="241036" y="1014152"/>
                  </a:cubicBezTo>
                  <a:cubicBezTo>
                    <a:pt x="245680" y="990417"/>
                    <a:pt x="240005" y="979065"/>
                    <a:pt x="219366" y="965650"/>
                  </a:cubicBezTo>
                  <a:cubicBezTo>
                    <a:pt x="184279" y="943463"/>
                    <a:pt x="148676" y="921276"/>
                    <a:pt x="113590" y="899605"/>
                  </a:cubicBezTo>
                  <a:cubicBezTo>
                    <a:pt x="82116" y="879997"/>
                    <a:pt x="77472" y="867614"/>
                    <a:pt x="89855" y="832012"/>
                  </a:cubicBezTo>
                  <a:cubicBezTo>
                    <a:pt x="93467" y="820660"/>
                    <a:pt x="98111" y="809309"/>
                    <a:pt x="104818" y="799505"/>
                  </a:cubicBezTo>
                  <a:cubicBezTo>
                    <a:pt x="115654" y="782994"/>
                    <a:pt x="130617" y="774738"/>
                    <a:pt x="151256" y="779898"/>
                  </a:cubicBezTo>
                  <a:cubicBezTo>
                    <a:pt x="195114" y="790217"/>
                    <a:pt x="239489" y="799505"/>
                    <a:pt x="283347" y="810341"/>
                  </a:cubicBezTo>
                  <a:cubicBezTo>
                    <a:pt x="303469" y="815500"/>
                    <a:pt x="318949" y="810857"/>
                    <a:pt x="331332" y="794345"/>
                  </a:cubicBezTo>
                  <a:cubicBezTo>
                    <a:pt x="344232" y="776802"/>
                    <a:pt x="355584" y="757711"/>
                    <a:pt x="363839" y="737588"/>
                  </a:cubicBezTo>
                  <a:cubicBezTo>
                    <a:pt x="371063" y="719529"/>
                    <a:pt x="368999" y="704049"/>
                    <a:pt x="354551" y="689086"/>
                  </a:cubicBezTo>
                  <a:cubicBezTo>
                    <a:pt x="324625" y="658643"/>
                    <a:pt x="296246" y="627169"/>
                    <a:pt x="266835" y="595694"/>
                  </a:cubicBezTo>
                  <a:cubicBezTo>
                    <a:pt x="244132" y="570927"/>
                    <a:pt x="243100" y="556996"/>
                    <a:pt x="261675" y="529133"/>
                  </a:cubicBezTo>
                  <a:cubicBezTo>
                    <a:pt x="264771" y="525005"/>
                    <a:pt x="267351" y="520361"/>
                    <a:pt x="270447" y="516233"/>
                  </a:cubicBezTo>
                  <a:cubicBezTo>
                    <a:pt x="296762" y="481663"/>
                    <a:pt x="311209" y="478567"/>
                    <a:pt x="349907" y="498690"/>
                  </a:cubicBezTo>
                  <a:cubicBezTo>
                    <a:pt x="386026" y="517781"/>
                    <a:pt x="422144" y="536357"/>
                    <a:pt x="457231" y="555964"/>
                  </a:cubicBezTo>
                  <a:cubicBezTo>
                    <a:pt x="475806" y="566283"/>
                    <a:pt x="492318" y="564219"/>
                    <a:pt x="507797" y="551320"/>
                  </a:cubicBezTo>
                  <a:cubicBezTo>
                    <a:pt x="523276" y="538421"/>
                    <a:pt x="537723" y="523973"/>
                    <a:pt x="551139" y="508494"/>
                  </a:cubicBezTo>
                  <a:cubicBezTo>
                    <a:pt x="564555" y="492499"/>
                    <a:pt x="567650" y="476503"/>
                    <a:pt x="556815" y="456896"/>
                  </a:cubicBezTo>
                  <a:cubicBezTo>
                    <a:pt x="535143" y="418198"/>
                    <a:pt x="515020" y="378983"/>
                    <a:pt x="494381" y="339769"/>
                  </a:cubicBezTo>
                  <a:cubicBezTo>
                    <a:pt x="480966" y="313970"/>
                    <a:pt x="484062" y="300039"/>
                    <a:pt x="505217" y="280432"/>
                  </a:cubicBezTo>
                  <a:cubicBezTo>
                    <a:pt x="515020" y="271144"/>
                    <a:pt x="525856" y="263405"/>
                    <a:pt x="537723" y="256181"/>
                  </a:cubicBezTo>
                  <a:cubicBezTo>
                    <a:pt x="558362" y="244313"/>
                    <a:pt x="572810" y="245861"/>
                    <a:pt x="590353" y="261857"/>
                  </a:cubicBezTo>
                  <a:cubicBezTo>
                    <a:pt x="620280" y="289203"/>
                    <a:pt x="650207" y="317066"/>
                    <a:pt x="679617" y="344929"/>
                  </a:cubicBezTo>
                  <a:cubicBezTo>
                    <a:pt x="710576" y="374340"/>
                    <a:pt x="717284" y="375372"/>
                    <a:pt x="754950" y="355765"/>
                  </a:cubicBezTo>
                  <a:cubicBezTo>
                    <a:pt x="769913" y="348025"/>
                    <a:pt x="783845" y="339769"/>
                    <a:pt x="797260" y="329450"/>
                  </a:cubicBezTo>
                  <a:cubicBezTo>
                    <a:pt x="811707" y="317582"/>
                    <a:pt x="816351" y="303651"/>
                    <a:pt x="811707" y="285076"/>
                  </a:cubicBezTo>
                  <a:cubicBezTo>
                    <a:pt x="800872" y="242249"/>
                    <a:pt x="791585" y="198907"/>
                    <a:pt x="781781" y="156081"/>
                  </a:cubicBezTo>
                  <a:cubicBezTo>
                    <a:pt x="775589" y="128218"/>
                    <a:pt x="782297" y="114287"/>
                    <a:pt x="807064" y="100872"/>
                  </a:cubicBezTo>
                  <a:cubicBezTo>
                    <a:pt x="818415" y="95196"/>
                    <a:pt x="829766" y="90552"/>
                    <a:pt x="841634" y="86424"/>
                  </a:cubicBezTo>
                  <a:cubicBezTo>
                    <a:pt x="866917" y="78685"/>
                    <a:pt x="881364" y="83328"/>
                    <a:pt x="896328" y="106031"/>
                  </a:cubicBezTo>
                  <a:cubicBezTo>
                    <a:pt x="920062" y="142666"/>
                    <a:pt x="943798" y="179300"/>
                    <a:pt x="965469" y="217483"/>
                  </a:cubicBezTo>
                  <a:cubicBezTo>
                    <a:pt x="976820" y="237090"/>
                    <a:pt x="992299" y="243797"/>
                    <a:pt x="1013455" y="240702"/>
                  </a:cubicBezTo>
                  <a:cubicBezTo>
                    <a:pt x="1035641" y="237090"/>
                    <a:pt x="1057313" y="231414"/>
                    <a:pt x="1077952" y="222642"/>
                  </a:cubicBezTo>
                  <a:cubicBezTo>
                    <a:pt x="1092915" y="215935"/>
                    <a:pt x="1101171" y="205615"/>
                    <a:pt x="1101687" y="188072"/>
                  </a:cubicBezTo>
                  <a:cubicBezTo>
                    <a:pt x="1102719" y="143182"/>
                    <a:pt x="1105298" y="98808"/>
                    <a:pt x="1106847" y="53918"/>
                  </a:cubicBezTo>
                  <a:cubicBezTo>
                    <a:pt x="1107878" y="25023"/>
                    <a:pt x="1117166" y="12640"/>
                    <a:pt x="1145029" y="4900"/>
                  </a:cubicBezTo>
                  <a:cubicBezTo>
                    <a:pt x="1149672" y="3868"/>
                    <a:pt x="1154316" y="2320"/>
                    <a:pt x="1158960" y="1804"/>
                  </a:cubicBezTo>
                  <a:cubicBezTo>
                    <a:pt x="1210042" y="-3872"/>
                    <a:pt x="1222426" y="1804"/>
                    <a:pt x="1235841" y="48758"/>
                  </a:cubicBezTo>
                  <a:cubicBezTo>
                    <a:pt x="1246676" y="86940"/>
                    <a:pt x="1259576" y="124091"/>
                    <a:pt x="1269895" y="162273"/>
                  </a:cubicBezTo>
                  <a:cubicBezTo>
                    <a:pt x="1275055" y="180332"/>
                    <a:pt x="1285890" y="190136"/>
                    <a:pt x="1303434" y="192716"/>
                  </a:cubicBezTo>
                  <a:cubicBezTo>
                    <a:pt x="1327685" y="195812"/>
                    <a:pt x="1352452" y="195812"/>
                    <a:pt x="1376702" y="192716"/>
                  </a:cubicBezTo>
                  <a:cubicBezTo>
                    <a:pt x="1393730" y="190652"/>
                    <a:pt x="1404049" y="180332"/>
                    <a:pt x="1409209" y="163305"/>
                  </a:cubicBezTo>
                  <a:cubicBezTo>
                    <a:pt x="1421593" y="121511"/>
                    <a:pt x="1434492" y="79717"/>
                    <a:pt x="1447392" y="37922"/>
                  </a:cubicBezTo>
                  <a:cubicBezTo>
                    <a:pt x="1457195" y="6964"/>
                    <a:pt x="1466998" y="-260"/>
                    <a:pt x="1499505" y="256"/>
                  </a:cubicBezTo>
                  <a:cubicBezTo>
                    <a:pt x="1504149" y="256"/>
                    <a:pt x="1508793" y="256"/>
                    <a:pt x="1513436" y="772"/>
                  </a:cubicBezTo>
                  <a:cubicBezTo>
                    <a:pt x="1559358" y="5416"/>
                    <a:pt x="1572258" y="19347"/>
                    <a:pt x="1573290" y="65269"/>
                  </a:cubicBezTo>
                  <a:cubicBezTo>
                    <a:pt x="1574322" y="105515"/>
                    <a:pt x="1575870" y="145246"/>
                    <a:pt x="1576902" y="185492"/>
                  </a:cubicBezTo>
                  <a:cubicBezTo>
                    <a:pt x="1577418" y="201487"/>
                    <a:pt x="1583093" y="213871"/>
                    <a:pt x="1598057" y="220578"/>
                  </a:cubicBezTo>
                  <a:cubicBezTo>
                    <a:pt x="1622308" y="231414"/>
                    <a:pt x="1647590" y="238638"/>
                    <a:pt x="1674422" y="240702"/>
                  </a:cubicBezTo>
                  <a:cubicBezTo>
                    <a:pt x="1690933" y="241733"/>
                    <a:pt x="1702285" y="235026"/>
                    <a:pt x="1710540" y="221610"/>
                  </a:cubicBezTo>
                  <a:cubicBezTo>
                    <a:pt x="1733243" y="184976"/>
                    <a:pt x="1756462" y="148342"/>
                    <a:pt x="1779165" y="111707"/>
                  </a:cubicBezTo>
                  <a:cubicBezTo>
                    <a:pt x="1798772" y="80749"/>
                    <a:pt x="1810640" y="76621"/>
                    <a:pt x="1845726" y="88488"/>
                  </a:cubicBezTo>
                  <a:cubicBezTo>
                    <a:pt x="1849854" y="90036"/>
                    <a:pt x="1853466" y="91068"/>
                    <a:pt x="1857594" y="92616"/>
                  </a:cubicBezTo>
                  <a:cubicBezTo>
                    <a:pt x="1898356" y="110159"/>
                    <a:pt x="1905063" y="123059"/>
                    <a:pt x="1895260" y="166401"/>
                  </a:cubicBezTo>
                  <a:cubicBezTo>
                    <a:pt x="1886488" y="205099"/>
                    <a:pt x="1877717" y="243281"/>
                    <a:pt x="1868429" y="281980"/>
                  </a:cubicBezTo>
                  <a:cubicBezTo>
                    <a:pt x="1863269" y="303135"/>
                    <a:pt x="1868429" y="319646"/>
                    <a:pt x="1887004" y="332030"/>
                  </a:cubicBezTo>
                  <a:cubicBezTo>
                    <a:pt x="1906096" y="344929"/>
                    <a:pt x="1925187" y="356796"/>
                    <a:pt x="1946857" y="365052"/>
                  </a:cubicBezTo>
                  <a:cubicBezTo>
                    <a:pt x="1962337" y="370728"/>
                    <a:pt x="1974720" y="367116"/>
                    <a:pt x="1986588" y="355765"/>
                  </a:cubicBezTo>
                  <a:cubicBezTo>
                    <a:pt x="2018062" y="325838"/>
                    <a:pt x="2049537" y="296943"/>
                    <a:pt x="2081528" y="267532"/>
                  </a:cubicBezTo>
                  <a:cubicBezTo>
                    <a:pt x="2107843" y="242765"/>
                    <a:pt x="2122290" y="241733"/>
                    <a:pt x="2151701" y="261857"/>
                  </a:cubicBezTo>
                  <a:cubicBezTo>
                    <a:pt x="2153248" y="262889"/>
                    <a:pt x="2154281" y="263405"/>
                    <a:pt x="2155312" y="264437"/>
                  </a:cubicBezTo>
                  <a:cubicBezTo>
                    <a:pt x="2205363" y="300555"/>
                    <a:pt x="2198139" y="316034"/>
                    <a:pt x="2177500" y="353701"/>
                  </a:cubicBezTo>
                  <a:cubicBezTo>
                    <a:pt x="2158925" y="387755"/>
                    <a:pt x="2141381" y="422842"/>
                    <a:pt x="2122290" y="456896"/>
                  </a:cubicBezTo>
                  <a:cubicBezTo>
                    <a:pt x="2112487" y="474955"/>
                    <a:pt x="2114550" y="490435"/>
                    <a:pt x="2126934" y="505914"/>
                  </a:cubicBezTo>
                  <a:cubicBezTo>
                    <a:pt x="2140865" y="522941"/>
                    <a:pt x="2156345" y="538421"/>
                    <a:pt x="2173372" y="551836"/>
                  </a:cubicBezTo>
                  <a:cubicBezTo>
                    <a:pt x="2187819" y="563187"/>
                    <a:pt x="2202783" y="564735"/>
                    <a:pt x="2219810" y="555964"/>
                  </a:cubicBezTo>
                  <a:cubicBezTo>
                    <a:pt x="2258508" y="534809"/>
                    <a:pt x="2297722" y="514170"/>
                    <a:pt x="2336937" y="494046"/>
                  </a:cubicBezTo>
                  <a:cubicBezTo>
                    <a:pt x="2364799" y="479599"/>
                    <a:pt x="2380795" y="482695"/>
                    <a:pt x="2400917" y="507462"/>
                  </a:cubicBezTo>
                  <a:cubicBezTo>
                    <a:pt x="2408141" y="515717"/>
                    <a:pt x="2414849" y="524489"/>
                    <a:pt x="2420525" y="533777"/>
                  </a:cubicBezTo>
                  <a:cubicBezTo>
                    <a:pt x="2434972" y="556480"/>
                    <a:pt x="2433424" y="571443"/>
                    <a:pt x="2415365" y="591566"/>
                  </a:cubicBezTo>
                  <a:cubicBezTo>
                    <a:pt x="2384406" y="625105"/>
                    <a:pt x="2353448" y="659159"/>
                    <a:pt x="2321973" y="692182"/>
                  </a:cubicBezTo>
                  <a:cubicBezTo>
                    <a:pt x="2310106" y="704565"/>
                    <a:pt x="2307526" y="717981"/>
                    <a:pt x="2313718" y="733460"/>
                  </a:cubicBezTo>
                  <a:cubicBezTo>
                    <a:pt x="2323005" y="755647"/>
                    <a:pt x="2334357" y="776286"/>
                    <a:pt x="2349320" y="795377"/>
                  </a:cubicBezTo>
                  <a:cubicBezTo>
                    <a:pt x="2361187" y="810857"/>
                    <a:pt x="2375635" y="814984"/>
                    <a:pt x="2394726" y="810341"/>
                  </a:cubicBezTo>
                  <a:cubicBezTo>
                    <a:pt x="2438584" y="799505"/>
                    <a:pt x="2482958" y="789701"/>
                    <a:pt x="2526816" y="780414"/>
                  </a:cubicBezTo>
                  <a:cubicBezTo>
                    <a:pt x="2550035" y="775254"/>
                    <a:pt x="2563967" y="781962"/>
                    <a:pt x="2575834" y="803117"/>
                  </a:cubicBezTo>
                  <a:cubicBezTo>
                    <a:pt x="2582026" y="814468"/>
                    <a:pt x="2587186" y="826336"/>
                    <a:pt x="2591313" y="838719"/>
                  </a:cubicBezTo>
                  <a:cubicBezTo>
                    <a:pt x="2600085" y="867098"/>
                    <a:pt x="2595441" y="880514"/>
                    <a:pt x="2570158" y="896509"/>
                  </a:cubicBezTo>
                  <a:cubicBezTo>
                    <a:pt x="2534040" y="919212"/>
                    <a:pt x="2498437" y="942947"/>
                    <a:pt x="2461287" y="964102"/>
                  </a:cubicBezTo>
                  <a:cubicBezTo>
                    <a:pt x="2440132" y="976485"/>
                    <a:pt x="2434456" y="992997"/>
                    <a:pt x="2438068" y="1014668"/>
                  </a:cubicBezTo>
                  <a:cubicBezTo>
                    <a:pt x="2441164" y="1034791"/>
                    <a:pt x="2446840" y="1054398"/>
                    <a:pt x="2454063" y="1073489"/>
                  </a:cubicBezTo>
                  <a:cubicBezTo>
                    <a:pt x="2460771" y="1091032"/>
                    <a:pt x="2472638" y="1100320"/>
                    <a:pt x="2492762" y="1100836"/>
                  </a:cubicBezTo>
                  <a:cubicBezTo>
                    <a:pt x="2538168" y="1101352"/>
                    <a:pt x="2583058" y="1104448"/>
                    <a:pt x="2628464" y="1105996"/>
                  </a:cubicBezTo>
                  <a:cubicBezTo>
                    <a:pt x="2653230" y="1107028"/>
                    <a:pt x="2665614" y="1116831"/>
                    <a:pt x="2672322" y="1140566"/>
                  </a:cubicBezTo>
                  <a:cubicBezTo>
                    <a:pt x="2676449" y="1153982"/>
                    <a:pt x="2677998" y="1167913"/>
                    <a:pt x="2677998" y="1182360"/>
                  </a:cubicBezTo>
                  <a:cubicBezTo>
                    <a:pt x="2677998" y="1210223"/>
                    <a:pt x="2670258" y="1221575"/>
                    <a:pt x="2644459" y="1229830"/>
                  </a:cubicBezTo>
                  <a:cubicBezTo>
                    <a:pt x="2603697" y="1242730"/>
                    <a:pt x="2562934" y="1255113"/>
                    <a:pt x="2522172" y="1267497"/>
                  </a:cubicBezTo>
                  <a:cubicBezTo>
                    <a:pt x="2492762" y="1276268"/>
                    <a:pt x="2485022" y="1285556"/>
                    <a:pt x="2483990" y="1315998"/>
                  </a:cubicBezTo>
                  <a:cubicBezTo>
                    <a:pt x="2483474" y="1337153"/>
                    <a:pt x="2481926" y="1358824"/>
                    <a:pt x="2486570" y="1379980"/>
                  </a:cubicBezTo>
                  <a:cubicBezTo>
                    <a:pt x="2489666" y="1394427"/>
                    <a:pt x="2498437" y="1403199"/>
                    <a:pt x="2512885" y="1407842"/>
                  </a:cubicBezTo>
                  <a:cubicBezTo>
                    <a:pt x="2555711" y="1420742"/>
                    <a:pt x="2598537" y="1433641"/>
                    <a:pt x="2641363" y="1447057"/>
                  </a:cubicBezTo>
                  <a:cubicBezTo>
                    <a:pt x="2671290" y="1456344"/>
                    <a:pt x="2678514" y="1466664"/>
                    <a:pt x="2677998" y="1498138"/>
                  </a:cubicBezTo>
                  <a:cubicBezTo>
                    <a:pt x="2677998" y="1501234"/>
                    <a:pt x="2677998" y="1504330"/>
                    <a:pt x="2677998" y="1507426"/>
                  </a:cubicBezTo>
                  <a:cubicBezTo>
                    <a:pt x="2675934" y="1555928"/>
                    <a:pt x="2660454" y="1571407"/>
                    <a:pt x="2611952" y="1572955"/>
                  </a:cubicBezTo>
                  <a:cubicBezTo>
                    <a:pt x="2571190" y="1573987"/>
                    <a:pt x="2530944" y="1576051"/>
                    <a:pt x="2490182" y="1576567"/>
                  </a:cubicBezTo>
                  <a:cubicBezTo>
                    <a:pt x="2474702" y="1577083"/>
                    <a:pt x="2463867" y="1583791"/>
                    <a:pt x="2457675" y="1596690"/>
                  </a:cubicBezTo>
                  <a:cubicBezTo>
                    <a:pt x="2446324" y="1620941"/>
                    <a:pt x="2439100" y="1646224"/>
                    <a:pt x="2437036" y="1673055"/>
                  </a:cubicBezTo>
                  <a:cubicBezTo>
                    <a:pt x="2435488" y="1690082"/>
                    <a:pt x="2442712" y="1701434"/>
                    <a:pt x="2457159" y="1710205"/>
                  </a:cubicBezTo>
                  <a:cubicBezTo>
                    <a:pt x="2493278" y="1732392"/>
                    <a:pt x="2528880" y="1754579"/>
                    <a:pt x="2564483" y="1777282"/>
                  </a:cubicBezTo>
                  <a:cubicBezTo>
                    <a:pt x="2596989" y="1797405"/>
                    <a:pt x="2601117" y="1809789"/>
                    <a:pt x="2588733" y="1845907"/>
                  </a:cubicBezTo>
                  <a:cubicBezTo>
                    <a:pt x="2584606" y="1858291"/>
                    <a:pt x="2578930" y="1870158"/>
                    <a:pt x="2571706" y="1880994"/>
                  </a:cubicBezTo>
                  <a:cubicBezTo>
                    <a:pt x="2564998" y="1890797"/>
                    <a:pt x="2554163" y="1897505"/>
                    <a:pt x="2538684" y="1897505"/>
                  </a:cubicBezTo>
                  <a:close/>
                  <a:moveTo>
                    <a:pt x="1338521" y="2312867"/>
                  </a:moveTo>
                  <a:cubicBezTo>
                    <a:pt x="1869461" y="2314931"/>
                    <a:pt x="2317329" y="1887701"/>
                    <a:pt x="2316814" y="1335605"/>
                  </a:cubicBezTo>
                  <a:cubicBezTo>
                    <a:pt x="2316298" y="792797"/>
                    <a:pt x="1880813" y="359892"/>
                    <a:pt x="1340068" y="359376"/>
                  </a:cubicBezTo>
                  <a:cubicBezTo>
                    <a:pt x="796228" y="358860"/>
                    <a:pt x="363839" y="794861"/>
                    <a:pt x="361775" y="1331994"/>
                  </a:cubicBezTo>
                  <a:cubicBezTo>
                    <a:pt x="359711" y="1882026"/>
                    <a:pt x="806032" y="2314415"/>
                    <a:pt x="1338521" y="2312867"/>
                  </a:cubicBezTo>
                  <a:close/>
                </a:path>
              </a:pathLst>
            </a:custGeom>
            <a:grpFill/>
            <a:ln w="1270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D7C8776D-5A15-2667-4179-4FE28DFB004B}"/>
                </a:ext>
              </a:extLst>
            </p:cNvPr>
            <p:cNvSpPr/>
            <p:nvPr/>
          </p:nvSpPr>
          <p:spPr>
            <a:xfrm>
              <a:off x="7628244" y="2084297"/>
              <a:ext cx="1757326" cy="1752551"/>
            </a:xfrm>
            <a:custGeom>
              <a:avLst/>
              <a:gdLst>
                <a:gd name="connsiteX0" fmla="*/ 30 w 1898796"/>
                <a:gd name="connsiteY0" fmla="*/ 947852 h 1893636"/>
                <a:gd name="connsiteX1" fmla="*/ 950461 w 1898796"/>
                <a:gd name="connsiteY1" fmla="*/ 2 h 1893636"/>
                <a:gd name="connsiteX2" fmla="*/ 1898827 w 1898796"/>
                <a:gd name="connsiteY2" fmla="*/ 950948 h 1893636"/>
                <a:gd name="connsiteX3" fmla="*/ 946849 w 1898796"/>
                <a:gd name="connsiteY3" fmla="*/ 1898283 h 1893636"/>
                <a:gd name="connsiteX4" fmla="*/ 30 w 1898796"/>
                <a:gd name="connsiteY4" fmla="*/ 947852 h 1893636"/>
                <a:gd name="connsiteX5" fmla="*/ 1187811 w 1898796"/>
                <a:gd name="connsiteY5" fmla="*/ 949916 h 1893636"/>
                <a:gd name="connsiteX6" fmla="*/ 949429 w 1898796"/>
                <a:gd name="connsiteY6" fmla="*/ 710503 h 1893636"/>
                <a:gd name="connsiteX7" fmla="*/ 710532 w 1898796"/>
                <a:gd name="connsiteY7" fmla="*/ 948368 h 1893636"/>
                <a:gd name="connsiteX8" fmla="*/ 948397 w 1898796"/>
                <a:gd name="connsiteY8" fmla="*/ 1188298 h 1893636"/>
                <a:gd name="connsiteX9" fmla="*/ 1187811 w 1898796"/>
                <a:gd name="connsiteY9" fmla="*/ 949916 h 1893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8796" h="1893636">
                  <a:moveTo>
                    <a:pt x="30" y="947852"/>
                  </a:moveTo>
                  <a:cubicBezTo>
                    <a:pt x="-3065" y="428263"/>
                    <a:pt x="426228" y="-1030"/>
                    <a:pt x="950461" y="2"/>
                  </a:cubicBezTo>
                  <a:cubicBezTo>
                    <a:pt x="1472114" y="1034"/>
                    <a:pt x="1899859" y="427747"/>
                    <a:pt x="1898827" y="950948"/>
                  </a:cubicBezTo>
                  <a:cubicBezTo>
                    <a:pt x="1897795" y="1468473"/>
                    <a:pt x="1477790" y="1899315"/>
                    <a:pt x="946849" y="1898283"/>
                  </a:cubicBezTo>
                  <a:cubicBezTo>
                    <a:pt x="411781" y="1896735"/>
                    <a:pt x="-4097" y="1460218"/>
                    <a:pt x="30" y="947852"/>
                  </a:cubicBezTo>
                  <a:close/>
                  <a:moveTo>
                    <a:pt x="1187811" y="949916"/>
                  </a:moveTo>
                  <a:cubicBezTo>
                    <a:pt x="1188327" y="817310"/>
                    <a:pt x="1084099" y="710503"/>
                    <a:pt x="949429" y="710503"/>
                  </a:cubicBezTo>
                  <a:cubicBezTo>
                    <a:pt x="805987" y="710503"/>
                    <a:pt x="710015" y="828146"/>
                    <a:pt x="710532" y="948368"/>
                  </a:cubicBezTo>
                  <a:cubicBezTo>
                    <a:pt x="711048" y="1081490"/>
                    <a:pt x="815791" y="1188298"/>
                    <a:pt x="948397" y="1188298"/>
                  </a:cubicBezTo>
                  <a:cubicBezTo>
                    <a:pt x="1081003" y="1188298"/>
                    <a:pt x="1187294" y="1083038"/>
                    <a:pt x="1187811" y="949916"/>
                  </a:cubicBezTo>
                  <a:close/>
                </a:path>
              </a:pathLst>
            </a:custGeom>
            <a:grpFill/>
            <a:ln w="12700" cap="flat">
              <a:noFill/>
              <a:prstDash val="solid"/>
              <a:miter/>
            </a:ln>
          </p:spPr>
          <p:txBody>
            <a:bodyPr rtlCol="0" anchor="ctr"/>
            <a:lstStyle/>
            <a:p>
              <a:endParaRPr lang="en-US"/>
            </a:p>
          </p:txBody>
        </p:sp>
      </p:grpSp>
      <p:grpSp>
        <p:nvGrpSpPr>
          <p:cNvPr id="21" name="Group 20">
            <a:extLst>
              <a:ext uri="{FF2B5EF4-FFF2-40B4-BE49-F238E27FC236}">
                <a16:creationId xmlns:a16="http://schemas.microsoft.com/office/drawing/2014/main" id="{D0F8A0D5-E85E-EEF1-CCC8-EF8A4B67ACA8}"/>
              </a:ext>
            </a:extLst>
          </p:cNvPr>
          <p:cNvGrpSpPr/>
          <p:nvPr userDrawn="1"/>
        </p:nvGrpSpPr>
        <p:grpSpPr>
          <a:xfrm rot="6679697" flipV="1">
            <a:off x="2514190" y="4250744"/>
            <a:ext cx="709209" cy="493240"/>
            <a:chOff x="5405974" y="1533288"/>
            <a:chExt cx="611040" cy="424965"/>
          </a:xfrm>
          <a:solidFill>
            <a:schemeClr val="accent1"/>
          </a:solidFill>
        </p:grpSpPr>
        <p:sp>
          <p:nvSpPr>
            <p:cNvPr id="22" name="Trapezoid 21">
              <a:extLst>
                <a:ext uri="{FF2B5EF4-FFF2-40B4-BE49-F238E27FC236}">
                  <a16:creationId xmlns:a16="http://schemas.microsoft.com/office/drawing/2014/main" id="{A2573639-3F65-CE87-52EF-A816CA2534F9}"/>
                </a:ext>
              </a:extLst>
            </p:cNvPr>
            <p:cNvSpPr/>
            <p:nvPr/>
          </p:nvSpPr>
          <p:spPr>
            <a:xfrm rot="5912136" flipH="1">
              <a:off x="5633173" y="1617814"/>
              <a:ext cx="141626" cy="93186"/>
            </a:xfrm>
            <a:prstGeom prst="trapezoid">
              <a:avLst>
                <a:gd name="adj" fmla="val 12383"/>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rapezoid 22">
              <a:extLst>
                <a:ext uri="{FF2B5EF4-FFF2-40B4-BE49-F238E27FC236}">
                  <a16:creationId xmlns:a16="http://schemas.microsoft.com/office/drawing/2014/main" id="{E0C6E16B-C2C3-F2DC-5581-CD5BA56E4E88}"/>
                </a:ext>
              </a:extLst>
            </p:cNvPr>
            <p:cNvSpPr/>
            <p:nvPr/>
          </p:nvSpPr>
          <p:spPr>
            <a:xfrm rot="5912136" flipH="1">
              <a:off x="5438996" y="1500266"/>
              <a:ext cx="200130" cy="266173"/>
            </a:xfrm>
            <a:prstGeom prst="trapezoid">
              <a:avLst>
                <a:gd name="adj" fmla="val 12383"/>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rapezoid 23">
              <a:extLst>
                <a:ext uri="{FF2B5EF4-FFF2-40B4-BE49-F238E27FC236}">
                  <a16:creationId xmlns:a16="http://schemas.microsoft.com/office/drawing/2014/main" id="{35F673EF-C159-1E15-86DE-C446421559F4}"/>
                </a:ext>
              </a:extLst>
            </p:cNvPr>
            <p:cNvSpPr/>
            <p:nvPr/>
          </p:nvSpPr>
          <p:spPr>
            <a:xfrm rot="7277434" flipH="1">
              <a:off x="5857778" y="1735728"/>
              <a:ext cx="103331" cy="96694"/>
            </a:xfrm>
            <a:prstGeom prst="trapezoid">
              <a:avLst>
                <a:gd name="adj" fmla="val 12383"/>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rapezoid 24">
              <a:extLst>
                <a:ext uri="{FF2B5EF4-FFF2-40B4-BE49-F238E27FC236}">
                  <a16:creationId xmlns:a16="http://schemas.microsoft.com/office/drawing/2014/main" id="{02612095-0935-69F8-DA05-A82E063B61A4}"/>
                </a:ext>
              </a:extLst>
            </p:cNvPr>
            <p:cNvSpPr/>
            <p:nvPr/>
          </p:nvSpPr>
          <p:spPr>
            <a:xfrm rot="7277434" flipH="1">
              <a:off x="5727739" y="1619233"/>
              <a:ext cx="146016" cy="194202"/>
            </a:xfrm>
            <a:prstGeom prst="trapezoid">
              <a:avLst>
                <a:gd name="adj" fmla="val 12383"/>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rapezoid 25">
              <a:extLst>
                <a:ext uri="{FF2B5EF4-FFF2-40B4-BE49-F238E27FC236}">
                  <a16:creationId xmlns:a16="http://schemas.microsoft.com/office/drawing/2014/main" id="{FDD70016-394A-D79E-3190-F846304FD171}"/>
                </a:ext>
              </a:extLst>
            </p:cNvPr>
            <p:cNvSpPr/>
            <p:nvPr/>
          </p:nvSpPr>
          <p:spPr>
            <a:xfrm rot="8867088" flipH="1">
              <a:off x="5923517" y="1775373"/>
              <a:ext cx="93497" cy="182880"/>
            </a:xfrm>
            <a:prstGeom prst="trapezoid">
              <a:avLst>
                <a:gd name="adj" fmla="val 12383"/>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a:extLst>
              <a:ext uri="{FF2B5EF4-FFF2-40B4-BE49-F238E27FC236}">
                <a16:creationId xmlns:a16="http://schemas.microsoft.com/office/drawing/2014/main" id="{659DF96F-509E-AFAB-62F1-038EC40B9F5B}"/>
              </a:ext>
            </a:extLst>
          </p:cNvPr>
          <p:cNvGrpSpPr/>
          <p:nvPr userDrawn="1"/>
        </p:nvGrpSpPr>
        <p:grpSpPr>
          <a:xfrm rot="2246763">
            <a:off x="1974127" y="1362251"/>
            <a:ext cx="2028524" cy="1778017"/>
            <a:chOff x="2753518" y="2997140"/>
            <a:chExt cx="2028524" cy="1778017"/>
          </a:xfrm>
          <a:solidFill>
            <a:schemeClr val="bg1">
              <a:alpha val="46000"/>
            </a:schemeClr>
          </a:solidFill>
        </p:grpSpPr>
        <p:sp>
          <p:nvSpPr>
            <p:cNvPr id="28" name="Freeform: Shape 27">
              <a:extLst>
                <a:ext uri="{FF2B5EF4-FFF2-40B4-BE49-F238E27FC236}">
                  <a16:creationId xmlns:a16="http://schemas.microsoft.com/office/drawing/2014/main" id="{C60547C8-8488-3983-71F4-BB5BEE78F05C}"/>
                </a:ext>
              </a:extLst>
            </p:cNvPr>
            <p:cNvSpPr/>
            <p:nvPr/>
          </p:nvSpPr>
          <p:spPr>
            <a:xfrm>
              <a:off x="2753518" y="3683131"/>
              <a:ext cx="796648" cy="799367"/>
            </a:xfrm>
            <a:custGeom>
              <a:avLst/>
              <a:gdLst>
                <a:gd name="connsiteX0" fmla="*/ 817500 w 1511813"/>
                <a:gd name="connsiteY0" fmla="*/ 1518710 h 1516973"/>
                <a:gd name="connsiteX1" fmla="*/ 802537 w 1511813"/>
                <a:gd name="connsiteY1" fmla="*/ 1507875 h 1516973"/>
                <a:gd name="connsiteX2" fmla="*/ 780866 w 1511813"/>
                <a:gd name="connsiteY2" fmla="*/ 1442862 h 1516973"/>
                <a:gd name="connsiteX3" fmla="*/ 776738 w 1511813"/>
                <a:gd name="connsiteY3" fmla="*/ 1385072 h 1516973"/>
                <a:gd name="connsiteX4" fmla="*/ 760227 w 1511813"/>
                <a:gd name="connsiteY4" fmla="*/ 1369593 h 1516973"/>
                <a:gd name="connsiteX5" fmla="*/ 694698 w 1511813"/>
                <a:gd name="connsiteY5" fmla="*/ 1366497 h 1516973"/>
                <a:gd name="connsiteX6" fmla="*/ 676638 w 1511813"/>
                <a:gd name="connsiteY6" fmla="*/ 1379912 h 1516973"/>
                <a:gd name="connsiteX7" fmla="*/ 637940 w 1511813"/>
                <a:gd name="connsiteY7" fmla="*/ 1501683 h 1516973"/>
                <a:gd name="connsiteX8" fmla="*/ 622977 w 1511813"/>
                <a:gd name="connsiteY8" fmla="*/ 1508907 h 1516973"/>
                <a:gd name="connsiteX9" fmla="*/ 430517 w 1511813"/>
                <a:gd name="connsiteY9" fmla="*/ 1447505 h 1516973"/>
                <a:gd name="connsiteX10" fmla="*/ 422262 w 1511813"/>
                <a:gd name="connsiteY10" fmla="*/ 1431510 h 1516973"/>
                <a:gd name="connsiteX11" fmla="*/ 435677 w 1511813"/>
                <a:gd name="connsiteY11" fmla="*/ 1364433 h 1516973"/>
                <a:gd name="connsiteX12" fmla="*/ 461992 w 1511813"/>
                <a:gd name="connsiteY12" fmla="*/ 1310255 h 1516973"/>
                <a:gd name="connsiteX13" fmla="*/ 456316 w 1511813"/>
                <a:gd name="connsiteY13" fmla="*/ 1290132 h 1516973"/>
                <a:gd name="connsiteX14" fmla="*/ 395431 w 1511813"/>
                <a:gd name="connsiteY14" fmla="*/ 1251434 h 1516973"/>
                <a:gd name="connsiteX15" fmla="*/ 378919 w 1511813"/>
                <a:gd name="connsiteY15" fmla="*/ 1254014 h 1516973"/>
                <a:gd name="connsiteX16" fmla="*/ 283464 w 1511813"/>
                <a:gd name="connsiteY16" fmla="*/ 1342246 h 1516973"/>
                <a:gd name="connsiteX17" fmla="*/ 265920 w 1511813"/>
                <a:gd name="connsiteY17" fmla="*/ 1341214 h 1516973"/>
                <a:gd name="connsiteX18" fmla="*/ 130218 w 1511813"/>
                <a:gd name="connsiteY18" fmla="*/ 1191580 h 1516973"/>
                <a:gd name="connsiteX19" fmla="*/ 130734 w 1511813"/>
                <a:gd name="connsiteY19" fmla="*/ 1174553 h 1516973"/>
                <a:gd name="connsiteX20" fmla="*/ 177688 w 1511813"/>
                <a:gd name="connsiteY20" fmla="*/ 1121408 h 1516973"/>
                <a:gd name="connsiteX21" fmla="*/ 225674 w 1511813"/>
                <a:gd name="connsiteY21" fmla="*/ 1089417 h 1516973"/>
                <a:gd name="connsiteX22" fmla="*/ 230834 w 1511813"/>
                <a:gd name="connsiteY22" fmla="*/ 1067230 h 1516973"/>
                <a:gd name="connsiteX23" fmla="*/ 198327 w 1511813"/>
                <a:gd name="connsiteY23" fmla="*/ 1004281 h 1516973"/>
                <a:gd name="connsiteX24" fmla="*/ 183880 w 1511813"/>
                <a:gd name="connsiteY24" fmla="*/ 998089 h 1516973"/>
                <a:gd name="connsiteX25" fmla="*/ 67269 w 1511813"/>
                <a:gd name="connsiteY25" fmla="*/ 1025952 h 1516973"/>
                <a:gd name="connsiteX26" fmla="*/ 55918 w 1511813"/>
                <a:gd name="connsiteY26" fmla="*/ 1027500 h 1516973"/>
                <a:gd name="connsiteX27" fmla="*/ 41470 w 1511813"/>
                <a:gd name="connsiteY27" fmla="*/ 1018212 h 1516973"/>
                <a:gd name="connsiteX28" fmla="*/ 1224 w 1511813"/>
                <a:gd name="connsiteY28" fmla="*/ 841748 h 1516973"/>
                <a:gd name="connsiteX29" fmla="*/ 30635 w 1511813"/>
                <a:gd name="connsiteY29" fmla="*/ 797374 h 1516973"/>
                <a:gd name="connsiteX30" fmla="*/ 134862 w 1511813"/>
                <a:gd name="connsiteY30" fmla="*/ 778799 h 1516973"/>
                <a:gd name="connsiteX31" fmla="*/ 147246 w 1511813"/>
                <a:gd name="connsiteY31" fmla="*/ 765899 h 1516973"/>
                <a:gd name="connsiteX32" fmla="*/ 150342 w 1511813"/>
                <a:gd name="connsiteY32" fmla="*/ 696242 h 1516973"/>
                <a:gd name="connsiteX33" fmla="*/ 137442 w 1511813"/>
                <a:gd name="connsiteY33" fmla="*/ 678699 h 1516973"/>
                <a:gd name="connsiteX34" fmla="*/ 14639 w 1511813"/>
                <a:gd name="connsiteY34" fmla="*/ 639485 h 1516973"/>
                <a:gd name="connsiteX35" fmla="*/ 7932 w 1511813"/>
                <a:gd name="connsiteY35" fmla="*/ 625037 h 1516973"/>
                <a:gd name="connsiteX36" fmla="*/ 69333 w 1511813"/>
                <a:gd name="connsiteY36" fmla="*/ 432578 h 1516973"/>
                <a:gd name="connsiteX37" fmla="*/ 86360 w 1511813"/>
                <a:gd name="connsiteY37" fmla="*/ 423806 h 1516973"/>
                <a:gd name="connsiteX38" fmla="*/ 150858 w 1511813"/>
                <a:gd name="connsiteY38" fmla="*/ 436706 h 1516973"/>
                <a:gd name="connsiteX39" fmla="*/ 206583 w 1511813"/>
                <a:gd name="connsiteY39" fmla="*/ 463536 h 1516973"/>
                <a:gd name="connsiteX40" fmla="*/ 227738 w 1511813"/>
                <a:gd name="connsiteY40" fmla="*/ 457345 h 1516973"/>
                <a:gd name="connsiteX41" fmla="*/ 266952 w 1511813"/>
                <a:gd name="connsiteY41" fmla="*/ 396459 h 1516973"/>
                <a:gd name="connsiteX42" fmla="*/ 264373 w 1511813"/>
                <a:gd name="connsiteY42" fmla="*/ 380980 h 1516973"/>
                <a:gd name="connsiteX43" fmla="*/ 175108 w 1511813"/>
                <a:gd name="connsiteY43" fmla="*/ 284492 h 1516973"/>
                <a:gd name="connsiteX44" fmla="*/ 176140 w 1511813"/>
                <a:gd name="connsiteY44" fmla="*/ 267981 h 1516973"/>
                <a:gd name="connsiteX45" fmla="*/ 325258 w 1511813"/>
                <a:gd name="connsiteY45" fmla="*/ 132279 h 1516973"/>
                <a:gd name="connsiteX46" fmla="*/ 343317 w 1511813"/>
                <a:gd name="connsiteY46" fmla="*/ 132795 h 1516973"/>
                <a:gd name="connsiteX47" fmla="*/ 395431 w 1511813"/>
                <a:gd name="connsiteY47" fmla="*/ 178717 h 1516973"/>
                <a:gd name="connsiteX48" fmla="*/ 426389 w 1511813"/>
                <a:gd name="connsiteY48" fmla="*/ 224639 h 1516973"/>
                <a:gd name="connsiteX49" fmla="*/ 451156 w 1511813"/>
                <a:gd name="connsiteY49" fmla="*/ 231347 h 1516973"/>
                <a:gd name="connsiteX50" fmla="*/ 512042 w 1511813"/>
                <a:gd name="connsiteY50" fmla="*/ 200388 h 1516973"/>
                <a:gd name="connsiteX51" fmla="*/ 518233 w 1511813"/>
                <a:gd name="connsiteY51" fmla="*/ 183877 h 1516973"/>
                <a:gd name="connsiteX52" fmla="*/ 491403 w 1511813"/>
                <a:gd name="connsiteY52" fmla="*/ 69846 h 1516973"/>
                <a:gd name="connsiteX53" fmla="*/ 489855 w 1511813"/>
                <a:gd name="connsiteY53" fmla="*/ 58494 h 1516973"/>
                <a:gd name="connsiteX54" fmla="*/ 499658 w 1511813"/>
                <a:gd name="connsiteY54" fmla="*/ 43015 h 1516973"/>
                <a:gd name="connsiteX55" fmla="*/ 695730 w 1511813"/>
                <a:gd name="connsiteY55" fmla="*/ 189 h 1516973"/>
                <a:gd name="connsiteX56" fmla="*/ 713273 w 1511813"/>
                <a:gd name="connsiteY56" fmla="*/ 12056 h 1516973"/>
                <a:gd name="connsiteX57" fmla="*/ 721012 w 1511813"/>
                <a:gd name="connsiteY57" fmla="*/ 35275 h 1516973"/>
                <a:gd name="connsiteX58" fmla="*/ 738556 w 1511813"/>
                <a:gd name="connsiteY58" fmla="*/ 134343 h 1516973"/>
                <a:gd name="connsiteX59" fmla="*/ 753519 w 1511813"/>
                <a:gd name="connsiteY59" fmla="*/ 148790 h 1516973"/>
                <a:gd name="connsiteX60" fmla="*/ 820596 w 1511813"/>
                <a:gd name="connsiteY60" fmla="*/ 151886 h 1516973"/>
                <a:gd name="connsiteX61" fmla="*/ 838655 w 1511813"/>
                <a:gd name="connsiteY61" fmla="*/ 138471 h 1516973"/>
                <a:gd name="connsiteX62" fmla="*/ 877354 w 1511813"/>
                <a:gd name="connsiteY62" fmla="*/ 16700 h 1516973"/>
                <a:gd name="connsiteX63" fmla="*/ 892317 w 1511813"/>
                <a:gd name="connsiteY63" fmla="*/ 9476 h 1516973"/>
                <a:gd name="connsiteX64" fmla="*/ 1084777 w 1511813"/>
                <a:gd name="connsiteY64" fmla="*/ 70878 h 1516973"/>
                <a:gd name="connsiteX65" fmla="*/ 1093032 w 1511813"/>
                <a:gd name="connsiteY65" fmla="*/ 86873 h 1516973"/>
                <a:gd name="connsiteX66" fmla="*/ 1079617 w 1511813"/>
                <a:gd name="connsiteY66" fmla="*/ 152402 h 1516973"/>
                <a:gd name="connsiteX67" fmla="*/ 1053302 w 1511813"/>
                <a:gd name="connsiteY67" fmla="*/ 206580 h 1516973"/>
                <a:gd name="connsiteX68" fmla="*/ 1060010 w 1511813"/>
                <a:gd name="connsiteY68" fmla="*/ 228251 h 1516973"/>
                <a:gd name="connsiteX69" fmla="*/ 1118315 w 1511813"/>
                <a:gd name="connsiteY69" fmla="*/ 265917 h 1516973"/>
                <a:gd name="connsiteX70" fmla="*/ 1136374 w 1511813"/>
                <a:gd name="connsiteY70" fmla="*/ 262821 h 1516973"/>
                <a:gd name="connsiteX71" fmla="*/ 1232346 w 1511813"/>
                <a:gd name="connsiteY71" fmla="*/ 174589 h 1516973"/>
                <a:gd name="connsiteX72" fmla="*/ 1247825 w 1511813"/>
                <a:gd name="connsiteY72" fmla="*/ 175621 h 1516973"/>
                <a:gd name="connsiteX73" fmla="*/ 1384559 w 1511813"/>
                <a:gd name="connsiteY73" fmla="*/ 325770 h 1516973"/>
                <a:gd name="connsiteX74" fmla="*/ 1384043 w 1511813"/>
                <a:gd name="connsiteY74" fmla="*/ 342798 h 1516973"/>
                <a:gd name="connsiteX75" fmla="*/ 1336057 w 1511813"/>
                <a:gd name="connsiteY75" fmla="*/ 396975 h 1516973"/>
                <a:gd name="connsiteX76" fmla="*/ 1291167 w 1511813"/>
                <a:gd name="connsiteY76" fmla="*/ 426902 h 1516973"/>
                <a:gd name="connsiteX77" fmla="*/ 1284976 w 1511813"/>
                <a:gd name="connsiteY77" fmla="*/ 451153 h 1516973"/>
                <a:gd name="connsiteX78" fmla="*/ 1316450 w 1511813"/>
                <a:gd name="connsiteY78" fmla="*/ 513070 h 1516973"/>
                <a:gd name="connsiteX79" fmla="*/ 1330898 w 1511813"/>
                <a:gd name="connsiteY79" fmla="*/ 519262 h 1516973"/>
                <a:gd name="connsiteX80" fmla="*/ 1447509 w 1511813"/>
                <a:gd name="connsiteY80" fmla="*/ 491399 h 1516973"/>
                <a:gd name="connsiteX81" fmla="*/ 1458860 w 1511813"/>
                <a:gd name="connsiteY81" fmla="*/ 489851 h 1516973"/>
                <a:gd name="connsiteX82" fmla="*/ 1473307 w 1511813"/>
                <a:gd name="connsiteY82" fmla="*/ 499139 h 1516973"/>
                <a:gd name="connsiteX83" fmla="*/ 1513554 w 1511813"/>
                <a:gd name="connsiteY83" fmla="*/ 675603 h 1516973"/>
                <a:gd name="connsiteX84" fmla="*/ 1514070 w 1511813"/>
                <a:gd name="connsiteY84" fmla="*/ 679215 h 1516973"/>
                <a:gd name="connsiteX85" fmla="*/ 1490335 w 1511813"/>
                <a:gd name="connsiteY85" fmla="*/ 717397 h 1516973"/>
                <a:gd name="connsiteX86" fmla="*/ 1379916 w 1511813"/>
                <a:gd name="connsiteY86" fmla="*/ 738036 h 1516973"/>
                <a:gd name="connsiteX87" fmla="*/ 1367532 w 1511813"/>
                <a:gd name="connsiteY87" fmla="*/ 749904 h 1516973"/>
                <a:gd name="connsiteX88" fmla="*/ 1363920 w 1511813"/>
                <a:gd name="connsiteY88" fmla="*/ 822141 h 1516973"/>
                <a:gd name="connsiteX89" fmla="*/ 1375788 w 1511813"/>
                <a:gd name="connsiteY89" fmla="*/ 838136 h 1516973"/>
                <a:gd name="connsiteX90" fmla="*/ 1498590 w 1511813"/>
                <a:gd name="connsiteY90" fmla="*/ 876834 h 1516973"/>
                <a:gd name="connsiteX91" fmla="*/ 1506330 w 1511813"/>
                <a:gd name="connsiteY91" fmla="*/ 891798 h 1516973"/>
                <a:gd name="connsiteX92" fmla="*/ 1444413 w 1511813"/>
                <a:gd name="connsiteY92" fmla="*/ 1085289 h 1516973"/>
                <a:gd name="connsiteX93" fmla="*/ 1429449 w 1511813"/>
                <a:gd name="connsiteY93" fmla="*/ 1093029 h 1516973"/>
                <a:gd name="connsiteX94" fmla="*/ 1306647 w 1511813"/>
                <a:gd name="connsiteY94" fmla="*/ 1052783 h 1516973"/>
                <a:gd name="connsiteX95" fmla="*/ 1287556 w 1511813"/>
                <a:gd name="connsiteY95" fmla="*/ 1057942 h 1516973"/>
                <a:gd name="connsiteX96" fmla="*/ 1248857 w 1511813"/>
                <a:gd name="connsiteY96" fmla="*/ 1118828 h 1516973"/>
                <a:gd name="connsiteX97" fmla="*/ 1250405 w 1511813"/>
                <a:gd name="connsiteY97" fmla="*/ 1135339 h 1516973"/>
                <a:gd name="connsiteX98" fmla="*/ 1339153 w 1511813"/>
                <a:gd name="connsiteY98" fmla="*/ 1230795 h 1516973"/>
                <a:gd name="connsiteX99" fmla="*/ 1337605 w 1511813"/>
                <a:gd name="connsiteY99" fmla="*/ 1249370 h 1516973"/>
                <a:gd name="connsiteX100" fmla="*/ 1189004 w 1511813"/>
                <a:gd name="connsiteY100" fmla="*/ 1384040 h 1516973"/>
                <a:gd name="connsiteX101" fmla="*/ 1170945 w 1511813"/>
                <a:gd name="connsiteY101" fmla="*/ 1383524 h 1516973"/>
                <a:gd name="connsiteX102" fmla="*/ 1118831 w 1511813"/>
                <a:gd name="connsiteY102" fmla="*/ 1337602 h 1516973"/>
                <a:gd name="connsiteX103" fmla="*/ 1086840 w 1511813"/>
                <a:gd name="connsiteY103" fmla="*/ 1289616 h 1516973"/>
                <a:gd name="connsiteX104" fmla="*/ 1064137 w 1511813"/>
                <a:gd name="connsiteY104" fmla="*/ 1284456 h 1516973"/>
                <a:gd name="connsiteX105" fmla="*/ 1002220 w 1511813"/>
                <a:gd name="connsiteY105" fmla="*/ 1316447 h 1516973"/>
                <a:gd name="connsiteX106" fmla="*/ 996028 w 1511813"/>
                <a:gd name="connsiteY106" fmla="*/ 1332958 h 1516973"/>
                <a:gd name="connsiteX107" fmla="*/ 1022859 w 1511813"/>
                <a:gd name="connsiteY107" fmla="*/ 1446989 h 1516973"/>
                <a:gd name="connsiteX108" fmla="*/ 1024407 w 1511813"/>
                <a:gd name="connsiteY108" fmla="*/ 1459889 h 1516973"/>
                <a:gd name="connsiteX109" fmla="*/ 1015636 w 1511813"/>
                <a:gd name="connsiteY109" fmla="*/ 1473304 h 1516973"/>
                <a:gd name="connsiteX110" fmla="*/ 817500 w 1511813"/>
                <a:gd name="connsiteY110" fmla="*/ 1518710 h 1516973"/>
                <a:gd name="connsiteX111" fmla="*/ 758163 w 1511813"/>
                <a:gd name="connsiteY111" fmla="*/ 1148238 h 1516973"/>
                <a:gd name="connsiteX112" fmla="*/ 1145146 w 1511813"/>
                <a:gd name="connsiteY112" fmla="*/ 758675 h 1516973"/>
                <a:gd name="connsiteX113" fmla="*/ 757131 w 1511813"/>
                <a:gd name="connsiteY113" fmla="*/ 371176 h 1516973"/>
                <a:gd name="connsiteX114" fmla="*/ 368600 w 1511813"/>
                <a:gd name="connsiteY114" fmla="*/ 759707 h 1516973"/>
                <a:gd name="connsiteX115" fmla="*/ 758163 w 1511813"/>
                <a:gd name="connsiteY115" fmla="*/ 1148238 h 1516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1511813" h="1516973">
                  <a:moveTo>
                    <a:pt x="817500" y="1518710"/>
                  </a:moveTo>
                  <a:cubicBezTo>
                    <a:pt x="809245" y="1520774"/>
                    <a:pt x="805633" y="1516130"/>
                    <a:pt x="802537" y="1507875"/>
                  </a:cubicBezTo>
                  <a:cubicBezTo>
                    <a:pt x="795829" y="1486204"/>
                    <a:pt x="788090" y="1464532"/>
                    <a:pt x="780866" y="1442862"/>
                  </a:cubicBezTo>
                  <a:cubicBezTo>
                    <a:pt x="774674" y="1424286"/>
                    <a:pt x="777770" y="1404679"/>
                    <a:pt x="776738" y="1385072"/>
                  </a:cubicBezTo>
                  <a:cubicBezTo>
                    <a:pt x="776222" y="1369593"/>
                    <a:pt x="775706" y="1370109"/>
                    <a:pt x="760227" y="1369593"/>
                  </a:cubicBezTo>
                  <a:cubicBezTo>
                    <a:pt x="738556" y="1369593"/>
                    <a:pt x="716369" y="1368045"/>
                    <a:pt x="694698" y="1366497"/>
                  </a:cubicBezTo>
                  <a:cubicBezTo>
                    <a:pt x="683346" y="1365465"/>
                    <a:pt x="676638" y="1365981"/>
                    <a:pt x="676638" y="1379912"/>
                  </a:cubicBezTo>
                  <a:cubicBezTo>
                    <a:pt x="676638" y="1424286"/>
                    <a:pt x="655483" y="1462469"/>
                    <a:pt x="637940" y="1501683"/>
                  </a:cubicBezTo>
                  <a:cubicBezTo>
                    <a:pt x="634844" y="1508907"/>
                    <a:pt x="630716" y="1510454"/>
                    <a:pt x="622977" y="1508907"/>
                  </a:cubicBezTo>
                  <a:cubicBezTo>
                    <a:pt x="556416" y="1496523"/>
                    <a:pt x="492434" y="1475368"/>
                    <a:pt x="430517" y="1447505"/>
                  </a:cubicBezTo>
                  <a:cubicBezTo>
                    <a:pt x="423294" y="1443893"/>
                    <a:pt x="420198" y="1440282"/>
                    <a:pt x="422262" y="1431510"/>
                  </a:cubicBezTo>
                  <a:cubicBezTo>
                    <a:pt x="427421" y="1409323"/>
                    <a:pt x="431033" y="1386620"/>
                    <a:pt x="435677" y="1364433"/>
                  </a:cubicBezTo>
                  <a:cubicBezTo>
                    <a:pt x="439805" y="1344310"/>
                    <a:pt x="452704" y="1327798"/>
                    <a:pt x="461992" y="1310255"/>
                  </a:cubicBezTo>
                  <a:cubicBezTo>
                    <a:pt x="467152" y="1300452"/>
                    <a:pt x="466120" y="1295808"/>
                    <a:pt x="456316" y="1290132"/>
                  </a:cubicBezTo>
                  <a:cubicBezTo>
                    <a:pt x="435677" y="1278265"/>
                    <a:pt x="415554" y="1264849"/>
                    <a:pt x="395431" y="1251434"/>
                  </a:cubicBezTo>
                  <a:cubicBezTo>
                    <a:pt x="388207" y="1246274"/>
                    <a:pt x="383563" y="1246274"/>
                    <a:pt x="378919" y="1254014"/>
                  </a:cubicBezTo>
                  <a:cubicBezTo>
                    <a:pt x="356216" y="1293228"/>
                    <a:pt x="319066" y="1317479"/>
                    <a:pt x="283464" y="1342246"/>
                  </a:cubicBezTo>
                  <a:cubicBezTo>
                    <a:pt x="276240" y="1346890"/>
                    <a:pt x="272112" y="1346374"/>
                    <a:pt x="265920" y="1341214"/>
                  </a:cubicBezTo>
                  <a:cubicBezTo>
                    <a:pt x="214323" y="1297356"/>
                    <a:pt x="169433" y="1246790"/>
                    <a:pt x="130218" y="1191580"/>
                  </a:cubicBezTo>
                  <a:cubicBezTo>
                    <a:pt x="125575" y="1185389"/>
                    <a:pt x="125059" y="1180745"/>
                    <a:pt x="130734" y="1174553"/>
                  </a:cubicBezTo>
                  <a:cubicBezTo>
                    <a:pt x="146730" y="1157010"/>
                    <a:pt x="161177" y="1138435"/>
                    <a:pt x="177688" y="1121408"/>
                  </a:cubicBezTo>
                  <a:cubicBezTo>
                    <a:pt x="191104" y="1107476"/>
                    <a:pt x="209163" y="1099221"/>
                    <a:pt x="225674" y="1089417"/>
                  </a:cubicBezTo>
                  <a:cubicBezTo>
                    <a:pt x="236510" y="1083225"/>
                    <a:pt x="237026" y="1078065"/>
                    <a:pt x="230834" y="1067230"/>
                  </a:cubicBezTo>
                  <a:cubicBezTo>
                    <a:pt x="218967" y="1047107"/>
                    <a:pt x="208647" y="1025436"/>
                    <a:pt x="198327" y="1004281"/>
                  </a:cubicBezTo>
                  <a:cubicBezTo>
                    <a:pt x="194716" y="997057"/>
                    <a:pt x="192136" y="993445"/>
                    <a:pt x="183880" y="998089"/>
                  </a:cubicBezTo>
                  <a:cubicBezTo>
                    <a:pt x="147246" y="1017180"/>
                    <a:pt x="108031" y="1024920"/>
                    <a:pt x="67269" y="1025952"/>
                  </a:cubicBezTo>
                  <a:cubicBezTo>
                    <a:pt x="63657" y="1025952"/>
                    <a:pt x="59529" y="1026984"/>
                    <a:pt x="55918" y="1027500"/>
                  </a:cubicBezTo>
                  <a:cubicBezTo>
                    <a:pt x="48694" y="1028532"/>
                    <a:pt x="44050" y="1025952"/>
                    <a:pt x="41470" y="1018212"/>
                  </a:cubicBezTo>
                  <a:cubicBezTo>
                    <a:pt x="21347" y="960939"/>
                    <a:pt x="6384" y="902117"/>
                    <a:pt x="1224" y="841748"/>
                  </a:cubicBezTo>
                  <a:cubicBezTo>
                    <a:pt x="-1872" y="808725"/>
                    <a:pt x="-1356" y="809241"/>
                    <a:pt x="30635" y="797374"/>
                  </a:cubicBezTo>
                  <a:cubicBezTo>
                    <a:pt x="64173" y="784474"/>
                    <a:pt x="98744" y="775703"/>
                    <a:pt x="134862" y="778799"/>
                  </a:cubicBezTo>
                  <a:cubicBezTo>
                    <a:pt x="144150" y="779315"/>
                    <a:pt x="147246" y="775187"/>
                    <a:pt x="147246" y="765899"/>
                  </a:cubicBezTo>
                  <a:cubicBezTo>
                    <a:pt x="147246" y="742680"/>
                    <a:pt x="148278" y="719461"/>
                    <a:pt x="150342" y="696242"/>
                  </a:cubicBezTo>
                  <a:cubicBezTo>
                    <a:pt x="151373" y="685923"/>
                    <a:pt x="150858" y="678699"/>
                    <a:pt x="137442" y="678699"/>
                  </a:cubicBezTo>
                  <a:cubicBezTo>
                    <a:pt x="92552" y="678699"/>
                    <a:pt x="53854" y="657544"/>
                    <a:pt x="14639" y="639485"/>
                  </a:cubicBezTo>
                  <a:cubicBezTo>
                    <a:pt x="7932" y="636389"/>
                    <a:pt x="6384" y="632261"/>
                    <a:pt x="7932" y="625037"/>
                  </a:cubicBezTo>
                  <a:cubicBezTo>
                    <a:pt x="20315" y="558476"/>
                    <a:pt x="40954" y="494495"/>
                    <a:pt x="69333" y="432578"/>
                  </a:cubicBezTo>
                  <a:cubicBezTo>
                    <a:pt x="72945" y="424838"/>
                    <a:pt x="77073" y="421742"/>
                    <a:pt x="86360" y="423806"/>
                  </a:cubicBezTo>
                  <a:cubicBezTo>
                    <a:pt x="107515" y="428450"/>
                    <a:pt x="129186" y="432578"/>
                    <a:pt x="150858" y="436706"/>
                  </a:cubicBezTo>
                  <a:cubicBezTo>
                    <a:pt x="171497" y="440833"/>
                    <a:pt x="188008" y="453733"/>
                    <a:pt x="206583" y="463536"/>
                  </a:cubicBezTo>
                  <a:cubicBezTo>
                    <a:pt x="216903" y="468696"/>
                    <a:pt x="221546" y="467664"/>
                    <a:pt x="227738" y="457345"/>
                  </a:cubicBezTo>
                  <a:cubicBezTo>
                    <a:pt x="239606" y="436706"/>
                    <a:pt x="253021" y="416582"/>
                    <a:pt x="266952" y="396459"/>
                  </a:cubicBezTo>
                  <a:cubicBezTo>
                    <a:pt x="271596" y="389752"/>
                    <a:pt x="271596" y="385108"/>
                    <a:pt x="264373" y="380980"/>
                  </a:cubicBezTo>
                  <a:cubicBezTo>
                    <a:pt x="225158" y="357761"/>
                    <a:pt x="200391" y="320611"/>
                    <a:pt x="175108" y="284492"/>
                  </a:cubicBezTo>
                  <a:cubicBezTo>
                    <a:pt x="170465" y="277785"/>
                    <a:pt x="170981" y="273657"/>
                    <a:pt x="176140" y="267981"/>
                  </a:cubicBezTo>
                  <a:cubicBezTo>
                    <a:pt x="219998" y="216383"/>
                    <a:pt x="270048" y="171493"/>
                    <a:pt x="325258" y="132279"/>
                  </a:cubicBezTo>
                  <a:cubicBezTo>
                    <a:pt x="331966" y="127635"/>
                    <a:pt x="336609" y="126603"/>
                    <a:pt x="343317" y="132795"/>
                  </a:cubicBezTo>
                  <a:cubicBezTo>
                    <a:pt x="360344" y="148274"/>
                    <a:pt x="378404" y="162722"/>
                    <a:pt x="395431" y="178717"/>
                  </a:cubicBezTo>
                  <a:cubicBezTo>
                    <a:pt x="409362" y="191616"/>
                    <a:pt x="416070" y="209160"/>
                    <a:pt x="426389" y="224639"/>
                  </a:cubicBezTo>
                  <a:cubicBezTo>
                    <a:pt x="437741" y="241666"/>
                    <a:pt x="435161" y="240634"/>
                    <a:pt x="451156" y="231347"/>
                  </a:cubicBezTo>
                  <a:cubicBezTo>
                    <a:pt x="470763" y="219995"/>
                    <a:pt x="491403" y="209676"/>
                    <a:pt x="512042" y="200388"/>
                  </a:cubicBezTo>
                  <a:cubicBezTo>
                    <a:pt x="521329" y="196260"/>
                    <a:pt x="522361" y="192132"/>
                    <a:pt x="518233" y="183877"/>
                  </a:cubicBezTo>
                  <a:cubicBezTo>
                    <a:pt x="499142" y="148274"/>
                    <a:pt x="492434" y="109576"/>
                    <a:pt x="491403" y="69846"/>
                  </a:cubicBezTo>
                  <a:cubicBezTo>
                    <a:pt x="491403" y="66234"/>
                    <a:pt x="490371" y="62106"/>
                    <a:pt x="489855" y="58494"/>
                  </a:cubicBezTo>
                  <a:cubicBezTo>
                    <a:pt x="488307" y="50239"/>
                    <a:pt x="491403" y="46111"/>
                    <a:pt x="499658" y="43015"/>
                  </a:cubicBezTo>
                  <a:cubicBezTo>
                    <a:pt x="563123" y="20312"/>
                    <a:pt x="628653" y="6380"/>
                    <a:pt x="695730" y="189"/>
                  </a:cubicBezTo>
                  <a:cubicBezTo>
                    <a:pt x="706049" y="-843"/>
                    <a:pt x="710693" y="2253"/>
                    <a:pt x="713273" y="12056"/>
                  </a:cubicBezTo>
                  <a:cubicBezTo>
                    <a:pt x="715337" y="19796"/>
                    <a:pt x="717917" y="27536"/>
                    <a:pt x="721012" y="35275"/>
                  </a:cubicBezTo>
                  <a:cubicBezTo>
                    <a:pt x="734428" y="67266"/>
                    <a:pt x="741136" y="99772"/>
                    <a:pt x="738556" y="134343"/>
                  </a:cubicBezTo>
                  <a:cubicBezTo>
                    <a:pt x="737524" y="145694"/>
                    <a:pt x="742168" y="148790"/>
                    <a:pt x="753519" y="148790"/>
                  </a:cubicBezTo>
                  <a:cubicBezTo>
                    <a:pt x="775706" y="148274"/>
                    <a:pt x="797893" y="149822"/>
                    <a:pt x="820596" y="151886"/>
                  </a:cubicBezTo>
                  <a:cubicBezTo>
                    <a:pt x="831948" y="152918"/>
                    <a:pt x="838655" y="152402"/>
                    <a:pt x="838655" y="138471"/>
                  </a:cubicBezTo>
                  <a:cubicBezTo>
                    <a:pt x="838655" y="94097"/>
                    <a:pt x="859810" y="55914"/>
                    <a:pt x="877354" y="16700"/>
                  </a:cubicBezTo>
                  <a:cubicBezTo>
                    <a:pt x="880449" y="9476"/>
                    <a:pt x="885093" y="7928"/>
                    <a:pt x="892317" y="9476"/>
                  </a:cubicBezTo>
                  <a:cubicBezTo>
                    <a:pt x="958878" y="21860"/>
                    <a:pt x="1022859" y="42499"/>
                    <a:pt x="1084777" y="70878"/>
                  </a:cubicBezTo>
                  <a:cubicBezTo>
                    <a:pt x="1092000" y="74489"/>
                    <a:pt x="1095096" y="78617"/>
                    <a:pt x="1093032" y="86873"/>
                  </a:cubicBezTo>
                  <a:cubicBezTo>
                    <a:pt x="1088388" y="108544"/>
                    <a:pt x="1084261" y="130731"/>
                    <a:pt x="1079617" y="152402"/>
                  </a:cubicBezTo>
                  <a:cubicBezTo>
                    <a:pt x="1075489" y="172525"/>
                    <a:pt x="1062590" y="189036"/>
                    <a:pt x="1053302" y="206580"/>
                  </a:cubicBezTo>
                  <a:cubicBezTo>
                    <a:pt x="1047626" y="217415"/>
                    <a:pt x="1048658" y="222575"/>
                    <a:pt x="1060010" y="228251"/>
                  </a:cubicBezTo>
                  <a:cubicBezTo>
                    <a:pt x="1080133" y="239602"/>
                    <a:pt x="1099740" y="252502"/>
                    <a:pt x="1118315" y="265917"/>
                  </a:cubicBezTo>
                  <a:cubicBezTo>
                    <a:pt x="1126571" y="272109"/>
                    <a:pt x="1131214" y="271593"/>
                    <a:pt x="1136374" y="262821"/>
                  </a:cubicBezTo>
                  <a:cubicBezTo>
                    <a:pt x="1159077" y="223607"/>
                    <a:pt x="1196744" y="199872"/>
                    <a:pt x="1232346" y="174589"/>
                  </a:cubicBezTo>
                  <a:cubicBezTo>
                    <a:pt x="1238538" y="170461"/>
                    <a:pt x="1242666" y="170977"/>
                    <a:pt x="1247825" y="175621"/>
                  </a:cubicBezTo>
                  <a:cubicBezTo>
                    <a:pt x="1299939" y="219995"/>
                    <a:pt x="1345345" y="270045"/>
                    <a:pt x="1384559" y="325770"/>
                  </a:cubicBezTo>
                  <a:cubicBezTo>
                    <a:pt x="1389203" y="331962"/>
                    <a:pt x="1389719" y="336606"/>
                    <a:pt x="1384043" y="342798"/>
                  </a:cubicBezTo>
                  <a:cubicBezTo>
                    <a:pt x="1368048" y="360857"/>
                    <a:pt x="1352569" y="379432"/>
                    <a:pt x="1336057" y="396975"/>
                  </a:cubicBezTo>
                  <a:cubicBezTo>
                    <a:pt x="1323674" y="409875"/>
                    <a:pt x="1306131" y="417098"/>
                    <a:pt x="1291167" y="426902"/>
                  </a:cubicBezTo>
                  <a:cubicBezTo>
                    <a:pt x="1276720" y="436706"/>
                    <a:pt x="1276720" y="436190"/>
                    <a:pt x="1284976" y="451153"/>
                  </a:cubicBezTo>
                  <a:cubicBezTo>
                    <a:pt x="1295811" y="471792"/>
                    <a:pt x="1306647" y="492431"/>
                    <a:pt x="1316450" y="513070"/>
                  </a:cubicBezTo>
                  <a:cubicBezTo>
                    <a:pt x="1320062" y="520294"/>
                    <a:pt x="1323158" y="523390"/>
                    <a:pt x="1330898" y="519262"/>
                  </a:cubicBezTo>
                  <a:cubicBezTo>
                    <a:pt x="1367532" y="500171"/>
                    <a:pt x="1406746" y="492431"/>
                    <a:pt x="1447509" y="491399"/>
                  </a:cubicBezTo>
                  <a:cubicBezTo>
                    <a:pt x="1451120" y="491399"/>
                    <a:pt x="1455248" y="490367"/>
                    <a:pt x="1458860" y="489851"/>
                  </a:cubicBezTo>
                  <a:cubicBezTo>
                    <a:pt x="1466600" y="488819"/>
                    <a:pt x="1470728" y="491399"/>
                    <a:pt x="1473307" y="499139"/>
                  </a:cubicBezTo>
                  <a:cubicBezTo>
                    <a:pt x="1493431" y="556412"/>
                    <a:pt x="1508394" y="615234"/>
                    <a:pt x="1513554" y="675603"/>
                  </a:cubicBezTo>
                  <a:cubicBezTo>
                    <a:pt x="1513554" y="676635"/>
                    <a:pt x="1513554" y="678183"/>
                    <a:pt x="1514070" y="679215"/>
                  </a:cubicBezTo>
                  <a:cubicBezTo>
                    <a:pt x="1518713" y="714301"/>
                    <a:pt x="1519745" y="706046"/>
                    <a:pt x="1490335" y="717397"/>
                  </a:cubicBezTo>
                  <a:cubicBezTo>
                    <a:pt x="1454732" y="730813"/>
                    <a:pt x="1418614" y="741648"/>
                    <a:pt x="1379916" y="738036"/>
                  </a:cubicBezTo>
                  <a:cubicBezTo>
                    <a:pt x="1371144" y="737004"/>
                    <a:pt x="1368048" y="740616"/>
                    <a:pt x="1367532" y="749904"/>
                  </a:cubicBezTo>
                  <a:cubicBezTo>
                    <a:pt x="1367016" y="774155"/>
                    <a:pt x="1365984" y="797890"/>
                    <a:pt x="1363920" y="822141"/>
                  </a:cubicBezTo>
                  <a:cubicBezTo>
                    <a:pt x="1363404" y="831944"/>
                    <a:pt x="1363920" y="838136"/>
                    <a:pt x="1375788" y="838136"/>
                  </a:cubicBezTo>
                  <a:cubicBezTo>
                    <a:pt x="1420678" y="838136"/>
                    <a:pt x="1459376" y="858775"/>
                    <a:pt x="1498590" y="876834"/>
                  </a:cubicBezTo>
                  <a:cubicBezTo>
                    <a:pt x="1505298" y="879930"/>
                    <a:pt x="1507878" y="883542"/>
                    <a:pt x="1506330" y="891798"/>
                  </a:cubicBezTo>
                  <a:cubicBezTo>
                    <a:pt x="1493947" y="958875"/>
                    <a:pt x="1472791" y="1023372"/>
                    <a:pt x="1444413" y="1085289"/>
                  </a:cubicBezTo>
                  <a:cubicBezTo>
                    <a:pt x="1441317" y="1092513"/>
                    <a:pt x="1437189" y="1094577"/>
                    <a:pt x="1429449" y="1093029"/>
                  </a:cubicBezTo>
                  <a:cubicBezTo>
                    <a:pt x="1386623" y="1085289"/>
                    <a:pt x="1343797" y="1078581"/>
                    <a:pt x="1306647" y="1052783"/>
                  </a:cubicBezTo>
                  <a:cubicBezTo>
                    <a:pt x="1297875" y="1046591"/>
                    <a:pt x="1293231" y="1048655"/>
                    <a:pt x="1287556" y="1057942"/>
                  </a:cubicBezTo>
                  <a:cubicBezTo>
                    <a:pt x="1275688" y="1078581"/>
                    <a:pt x="1262273" y="1098705"/>
                    <a:pt x="1248857" y="1118828"/>
                  </a:cubicBezTo>
                  <a:cubicBezTo>
                    <a:pt x="1244214" y="1125535"/>
                    <a:pt x="1242150" y="1130179"/>
                    <a:pt x="1250405" y="1135339"/>
                  </a:cubicBezTo>
                  <a:cubicBezTo>
                    <a:pt x="1289620" y="1158558"/>
                    <a:pt x="1313871" y="1194676"/>
                    <a:pt x="1339153" y="1230795"/>
                  </a:cubicBezTo>
                  <a:cubicBezTo>
                    <a:pt x="1344313" y="1238018"/>
                    <a:pt x="1343797" y="1242662"/>
                    <a:pt x="1337605" y="1249370"/>
                  </a:cubicBezTo>
                  <a:cubicBezTo>
                    <a:pt x="1293747" y="1300968"/>
                    <a:pt x="1244214" y="1345342"/>
                    <a:pt x="1189004" y="1384040"/>
                  </a:cubicBezTo>
                  <a:cubicBezTo>
                    <a:pt x="1182296" y="1388684"/>
                    <a:pt x="1177652" y="1389716"/>
                    <a:pt x="1170945" y="1383524"/>
                  </a:cubicBezTo>
                  <a:cubicBezTo>
                    <a:pt x="1153918" y="1368045"/>
                    <a:pt x="1135858" y="1353597"/>
                    <a:pt x="1118831" y="1337602"/>
                  </a:cubicBezTo>
                  <a:cubicBezTo>
                    <a:pt x="1104384" y="1324187"/>
                    <a:pt x="1096644" y="1306128"/>
                    <a:pt x="1086840" y="1289616"/>
                  </a:cubicBezTo>
                  <a:cubicBezTo>
                    <a:pt x="1080133" y="1278265"/>
                    <a:pt x="1074973" y="1277749"/>
                    <a:pt x="1064137" y="1284456"/>
                  </a:cubicBezTo>
                  <a:cubicBezTo>
                    <a:pt x="1044530" y="1296324"/>
                    <a:pt x="1023375" y="1306643"/>
                    <a:pt x="1002220" y="1316447"/>
                  </a:cubicBezTo>
                  <a:cubicBezTo>
                    <a:pt x="993449" y="1320575"/>
                    <a:pt x="991385" y="1324703"/>
                    <a:pt x="996028" y="1332958"/>
                  </a:cubicBezTo>
                  <a:cubicBezTo>
                    <a:pt x="1015120" y="1368561"/>
                    <a:pt x="1021827" y="1407259"/>
                    <a:pt x="1022859" y="1446989"/>
                  </a:cubicBezTo>
                  <a:cubicBezTo>
                    <a:pt x="1022859" y="1451117"/>
                    <a:pt x="1023891" y="1455245"/>
                    <a:pt x="1024407" y="1459889"/>
                  </a:cubicBezTo>
                  <a:cubicBezTo>
                    <a:pt x="1025439" y="1466596"/>
                    <a:pt x="1022859" y="1470724"/>
                    <a:pt x="1015636" y="1473304"/>
                  </a:cubicBezTo>
                  <a:cubicBezTo>
                    <a:pt x="970745" y="1493943"/>
                    <a:pt x="870646" y="1516130"/>
                    <a:pt x="817500" y="1518710"/>
                  </a:cubicBezTo>
                  <a:close/>
                  <a:moveTo>
                    <a:pt x="758163" y="1148238"/>
                  </a:moveTo>
                  <a:cubicBezTo>
                    <a:pt x="974357" y="1144627"/>
                    <a:pt x="1145146" y="976418"/>
                    <a:pt x="1145146" y="758675"/>
                  </a:cubicBezTo>
                  <a:cubicBezTo>
                    <a:pt x="1145146" y="542481"/>
                    <a:pt x="974357" y="371176"/>
                    <a:pt x="757131" y="371176"/>
                  </a:cubicBezTo>
                  <a:cubicBezTo>
                    <a:pt x="539904" y="371176"/>
                    <a:pt x="368600" y="542481"/>
                    <a:pt x="368600" y="759707"/>
                  </a:cubicBezTo>
                  <a:cubicBezTo>
                    <a:pt x="369116" y="977966"/>
                    <a:pt x="541452" y="1145659"/>
                    <a:pt x="758163" y="1148238"/>
                  </a:cubicBezTo>
                  <a:close/>
                </a:path>
              </a:pathLst>
            </a:custGeom>
            <a:grpFill/>
            <a:ln w="5155" cap="flat">
              <a:noFill/>
              <a:prstDash val="solid"/>
              <a:miter/>
            </a:ln>
          </p:spPr>
          <p:txBody>
            <a:bodyPr rtlCol="0" anchor="ctr"/>
            <a:lstStyle/>
            <a:p>
              <a:endParaRPr lang="en-US"/>
            </a:p>
          </p:txBody>
        </p:sp>
        <p:grpSp>
          <p:nvGrpSpPr>
            <p:cNvPr id="29" name="Group 28">
              <a:extLst>
                <a:ext uri="{FF2B5EF4-FFF2-40B4-BE49-F238E27FC236}">
                  <a16:creationId xmlns:a16="http://schemas.microsoft.com/office/drawing/2014/main" id="{13DD64B3-00D8-1BAB-F135-13A029B3C267}"/>
                </a:ext>
              </a:extLst>
            </p:cNvPr>
            <p:cNvGrpSpPr/>
            <p:nvPr/>
          </p:nvGrpSpPr>
          <p:grpSpPr>
            <a:xfrm>
              <a:off x="3563163" y="3556278"/>
              <a:ext cx="1218879" cy="1218879"/>
              <a:chOff x="3264582" y="1870309"/>
              <a:chExt cx="1774962" cy="1774962"/>
            </a:xfrm>
            <a:grpFill/>
          </p:grpSpPr>
          <p:sp>
            <p:nvSpPr>
              <p:cNvPr id="31" name="Freeform: Shape 30">
                <a:extLst>
                  <a:ext uri="{FF2B5EF4-FFF2-40B4-BE49-F238E27FC236}">
                    <a16:creationId xmlns:a16="http://schemas.microsoft.com/office/drawing/2014/main" id="{782FF6BE-0573-A14F-ACBC-AAE5691055AA}"/>
                  </a:ext>
                </a:extLst>
              </p:cNvPr>
              <p:cNvSpPr/>
              <p:nvPr/>
            </p:nvSpPr>
            <p:spPr>
              <a:xfrm>
                <a:off x="3264582" y="1870309"/>
                <a:ext cx="1774962" cy="1774962"/>
              </a:xfrm>
              <a:custGeom>
                <a:avLst/>
                <a:gdLst>
                  <a:gd name="connsiteX0" fmla="*/ 894776 w 1774962"/>
                  <a:gd name="connsiteY0" fmla="*/ 1775736 h 1774962"/>
                  <a:gd name="connsiteX1" fmla="*/ 852466 w 1774962"/>
                  <a:gd name="connsiteY1" fmla="*/ 1775736 h 1774962"/>
                  <a:gd name="connsiteX2" fmla="*/ 839567 w 1774962"/>
                  <a:gd name="connsiteY2" fmla="*/ 1764901 h 1774962"/>
                  <a:gd name="connsiteX3" fmla="*/ 819960 w 1774962"/>
                  <a:gd name="connsiteY3" fmla="*/ 1666349 h 1774962"/>
                  <a:gd name="connsiteX4" fmla="*/ 822024 w 1774962"/>
                  <a:gd name="connsiteY4" fmla="*/ 1636938 h 1774962"/>
                  <a:gd name="connsiteX5" fmla="*/ 811704 w 1774962"/>
                  <a:gd name="connsiteY5" fmla="*/ 1623523 h 1774962"/>
                  <a:gd name="connsiteX6" fmla="*/ 695093 w 1774962"/>
                  <a:gd name="connsiteY6" fmla="*/ 1601852 h 1774962"/>
                  <a:gd name="connsiteX7" fmla="*/ 680130 w 1774962"/>
                  <a:gd name="connsiteY7" fmla="*/ 1610623 h 1774962"/>
                  <a:gd name="connsiteX8" fmla="*/ 615116 w 1774962"/>
                  <a:gd name="connsiteY8" fmla="*/ 1727234 h 1774962"/>
                  <a:gd name="connsiteX9" fmla="*/ 603765 w 1774962"/>
                  <a:gd name="connsiteY9" fmla="*/ 1730330 h 1774962"/>
                  <a:gd name="connsiteX10" fmla="*/ 512953 w 1774962"/>
                  <a:gd name="connsiteY10" fmla="*/ 1694212 h 1774962"/>
                  <a:gd name="connsiteX11" fmla="*/ 507277 w 1774962"/>
                  <a:gd name="connsiteY11" fmla="*/ 1681828 h 1774962"/>
                  <a:gd name="connsiteX12" fmla="*/ 527400 w 1774962"/>
                  <a:gd name="connsiteY12" fmla="*/ 1583277 h 1774962"/>
                  <a:gd name="connsiteX13" fmla="*/ 541848 w 1774962"/>
                  <a:gd name="connsiteY13" fmla="*/ 1552834 h 1774962"/>
                  <a:gd name="connsiteX14" fmla="*/ 537720 w 1774962"/>
                  <a:gd name="connsiteY14" fmla="*/ 1539418 h 1774962"/>
                  <a:gd name="connsiteX15" fmla="*/ 435041 w 1774962"/>
                  <a:gd name="connsiteY15" fmla="*/ 1472857 h 1774962"/>
                  <a:gd name="connsiteX16" fmla="*/ 420593 w 1774962"/>
                  <a:gd name="connsiteY16" fmla="*/ 1474921 h 1774962"/>
                  <a:gd name="connsiteX17" fmla="*/ 315334 w 1774962"/>
                  <a:gd name="connsiteY17" fmla="*/ 1559026 h 1774962"/>
                  <a:gd name="connsiteX18" fmla="*/ 302950 w 1774962"/>
                  <a:gd name="connsiteY18" fmla="*/ 1557478 h 1774962"/>
                  <a:gd name="connsiteX19" fmla="*/ 233809 w 1774962"/>
                  <a:gd name="connsiteY19" fmla="*/ 1490401 h 1774962"/>
                  <a:gd name="connsiteX20" fmla="*/ 232777 w 1774962"/>
                  <a:gd name="connsiteY20" fmla="*/ 1476985 h 1774962"/>
                  <a:gd name="connsiteX21" fmla="*/ 289019 w 1774962"/>
                  <a:gd name="connsiteY21" fmla="*/ 1393397 h 1774962"/>
                  <a:gd name="connsiteX22" fmla="*/ 312754 w 1774962"/>
                  <a:gd name="connsiteY22" fmla="*/ 1371726 h 1774962"/>
                  <a:gd name="connsiteX23" fmla="*/ 314818 w 1774962"/>
                  <a:gd name="connsiteY23" fmla="*/ 1355731 h 1774962"/>
                  <a:gd name="connsiteX24" fmla="*/ 246193 w 1774962"/>
                  <a:gd name="connsiteY24" fmla="*/ 1255631 h 1774962"/>
                  <a:gd name="connsiteX25" fmla="*/ 230713 w 1774962"/>
                  <a:gd name="connsiteY25" fmla="*/ 1253051 h 1774962"/>
                  <a:gd name="connsiteX26" fmla="*/ 102751 w 1774962"/>
                  <a:gd name="connsiteY26" fmla="*/ 1289685 h 1774962"/>
                  <a:gd name="connsiteX27" fmla="*/ 91916 w 1774962"/>
                  <a:gd name="connsiteY27" fmla="*/ 1282978 h 1774962"/>
                  <a:gd name="connsiteX28" fmla="*/ 53733 w 1774962"/>
                  <a:gd name="connsiteY28" fmla="*/ 1194230 h 1774962"/>
                  <a:gd name="connsiteX29" fmla="*/ 58377 w 1774962"/>
                  <a:gd name="connsiteY29" fmla="*/ 1181330 h 1774962"/>
                  <a:gd name="connsiteX30" fmla="*/ 142481 w 1774962"/>
                  <a:gd name="connsiteY30" fmla="*/ 1125605 h 1774962"/>
                  <a:gd name="connsiteX31" fmla="*/ 173956 w 1774962"/>
                  <a:gd name="connsiteY31" fmla="*/ 1114253 h 1774962"/>
                  <a:gd name="connsiteX32" fmla="*/ 180664 w 1774962"/>
                  <a:gd name="connsiteY32" fmla="*/ 1101870 h 1774962"/>
                  <a:gd name="connsiteX33" fmla="*/ 154865 w 1774962"/>
                  <a:gd name="connsiteY33" fmla="*/ 981131 h 1774962"/>
                  <a:gd name="connsiteX34" fmla="*/ 144029 w 1774962"/>
                  <a:gd name="connsiteY34" fmla="*/ 973391 h 1774962"/>
                  <a:gd name="connsiteX35" fmla="*/ 10391 w 1774962"/>
                  <a:gd name="connsiteY35" fmla="*/ 958428 h 1774962"/>
                  <a:gd name="connsiteX36" fmla="*/ 2135 w 1774962"/>
                  <a:gd name="connsiteY36" fmla="*/ 948624 h 1774962"/>
                  <a:gd name="connsiteX37" fmla="*/ 588 w 1774962"/>
                  <a:gd name="connsiteY37" fmla="*/ 850589 h 1774962"/>
                  <a:gd name="connsiteX38" fmla="*/ 10391 w 1774962"/>
                  <a:gd name="connsiteY38" fmla="*/ 840785 h 1774962"/>
                  <a:gd name="connsiteX39" fmla="*/ 110491 w 1774962"/>
                  <a:gd name="connsiteY39" fmla="*/ 820662 h 1774962"/>
                  <a:gd name="connsiteX40" fmla="*/ 139901 w 1774962"/>
                  <a:gd name="connsiteY40" fmla="*/ 822726 h 1774962"/>
                  <a:gd name="connsiteX41" fmla="*/ 153317 w 1774962"/>
                  <a:gd name="connsiteY41" fmla="*/ 811890 h 1774962"/>
                  <a:gd name="connsiteX42" fmla="*/ 174472 w 1774962"/>
                  <a:gd name="connsiteY42" fmla="*/ 696827 h 1774962"/>
                  <a:gd name="connsiteX43" fmla="*/ 164152 w 1774962"/>
                  <a:gd name="connsiteY43" fmla="*/ 680316 h 1774962"/>
                  <a:gd name="connsiteX44" fmla="*/ 49090 w 1774962"/>
                  <a:gd name="connsiteY44" fmla="*/ 615819 h 1774962"/>
                  <a:gd name="connsiteX45" fmla="*/ 45993 w 1774962"/>
                  <a:gd name="connsiteY45" fmla="*/ 606015 h 1774962"/>
                  <a:gd name="connsiteX46" fmla="*/ 82628 w 1774962"/>
                  <a:gd name="connsiteY46" fmla="*/ 513655 h 1774962"/>
                  <a:gd name="connsiteX47" fmla="*/ 93979 w 1774962"/>
                  <a:gd name="connsiteY47" fmla="*/ 508496 h 1774962"/>
                  <a:gd name="connsiteX48" fmla="*/ 224006 w 1774962"/>
                  <a:gd name="connsiteY48" fmla="*/ 543066 h 1774962"/>
                  <a:gd name="connsiteX49" fmla="*/ 236905 w 1774962"/>
                  <a:gd name="connsiteY49" fmla="*/ 538938 h 1774962"/>
                  <a:gd name="connsiteX50" fmla="*/ 302434 w 1774962"/>
                  <a:gd name="connsiteY50" fmla="*/ 437291 h 1774962"/>
                  <a:gd name="connsiteX51" fmla="*/ 302950 w 1774962"/>
                  <a:gd name="connsiteY51" fmla="*/ 423359 h 1774962"/>
                  <a:gd name="connsiteX52" fmla="*/ 238453 w 1774962"/>
                  <a:gd name="connsiteY52" fmla="*/ 346995 h 1774962"/>
                  <a:gd name="connsiteX53" fmla="*/ 228650 w 1774962"/>
                  <a:gd name="connsiteY53" fmla="*/ 333063 h 1774962"/>
                  <a:gd name="connsiteX54" fmla="*/ 230713 w 1774962"/>
                  <a:gd name="connsiteY54" fmla="*/ 290237 h 1774962"/>
                  <a:gd name="connsiteX55" fmla="*/ 283859 w 1774962"/>
                  <a:gd name="connsiteY55" fmla="*/ 236060 h 1774962"/>
                  <a:gd name="connsiteX56" fmla="*/ 300370 w 1774962"/>
                  <a:gd name="connsiteY56" fmla="*/ 234512 h 1774962"/>
                  <a:gd name="connsiteX57" fmla="*/ 380863 w 1774962"/>
                  <a:gd name="connsiteY57" fmla="*/ 288173 h 1774962"/>
                  <a:gd name="connsiteX58" fmla="*/ 403050 w 1774962"/>
                  <a:gd name="connsiteY58" fmla="*/ 311392 h 1774962"/>
                  <a:gd name="connsiteX59" fmla="*/ 422141 w 1774962"/>
                  <a:gd name="connsiteY59" fmla="*/ 313972 h 1774962"/>
                  <a:gd name="connsiteX60" fmla="*/ 519661 w 1774962"/>
                  <a:gd name="connsiteY60" fmla="*/ 246895 h 1774962"/>
                  <a:gd name="connsiteX61" fmla="*/ 524820 w 1774962"/>
                  <a:gd name="connsiteY61" fmla="*/ 233996 h 1774962"/>
                  <a:gd name="connsiteX62" fmla="*/ 492314 w 1774962"/>
                  <a:gd name="connsiteY62" fmla="*/ 127704 h 1774962"/>
                  <a:gd name="connsiteX63" fmla="*/ 514501 w 1774962"/>
                  <a:gd name="connsiteY63" fmla="*/ 82298 h 1774962"/>
                  <a:gd name="connsiteX64" fmla="*/ 578482 w 1774962"/>
                  <a:gd name="connsiteY64" fmla="*/ 55468 h 1774962"/>
                  <a:gd name="connsiteX65" fmla="*/ 595509 w 1774962"/>
                  <a:gd name="connsiteY65" fmla="*/ 60111 h 1774962"/>
                  <a:gd name="connsiteX66" fmla="*/ 648655 w 1774962"/>
                  <a:gd name="connsiteY66" fmla="*/ 139572 h 1774962"/>
                  <a:gd name="connsiteX67" fmla="*/ 661039 w 1774962"/>
                  <a:gd name="connsiteY67" fmla="*/ 172078 h 1774962"/>
                  <a:gd name="connsiteX68" fmla="*/ 675486 w 1774962"/>
                  <a:gd name="connsiteY68" fmla="*/ 180334 h 1774962"/>
                  <a:gd name="connsiteX69" fmla="*/ 792613 w 1774962"/>
                  <a:gd name="connsiteY69" fmla="*/ 155567 h 1774962"/>
                  <a:gd name="connsiteX70" fmla="*/ 801900 w 1774962"/>
                  <a:gd name="connsiteY70" fmla="*/ 143700 h 1774962"/>
                  <a:gd name="connsiteX71" fmla="*/ 816864 w 1774962"/>
                  <a:gd name="connsiteY71" fmla="*/ 11094 h 1774962"/>
                  <a:gd name="connsiteX72" fmla="*/ 826151 w 1774962"/>
                  <a:gd name="connsiteY72" fmla="*/ 2322 h 1774962"/>
                  <a:gd name="connsiteX73" fmla="*/ 925219 w 1774962"/>
                  <a:gd name="connsiteY73" fmla="*/ 774 h 1774962"/>
                  <a:gd name="connsiteX74" fmla="*/ 934507 w 1774962"/>
                  <a:gd name="connsiteY74" fmla="*/ 10062 h 1774962"/>
                  <a:gd name="connsiteX75" fmla="*/ 954114 w 1774962"/>
                  <a:gd name="connsiteY75" fmla="*/ 111193 h 1774962"/>
                  <a:gd name="connsiteX76" fmla="*/ 952050 w 1774962"/>
                  <a:gd name="connsiteY76" fmla="*/ 140604 h 1774962"/>
                  <a:gd name="connsiteX77" fmla="*/ 962369 w 1774962"/>
                  <a:gd name="connsiteY77" fmla="*/ 152987 h 1774962"/>
                  <a:gd name="connsiteX78" fmla="*/ 1078980 w 1774962"/>
                  <a:gd name="connsiteY78" fmla="*/ 174658 h 1774962"/>
                  <a:gd name="connsiteX79" fmla="*/ 1093428 w 1774962"/>
                  <a:gd name="connsiteY79" fmla="*/ 168467 h 1774962"/>
                  <a:gd name="connsiteX80" fmla="*/ 1147089 w 1774962"/>
                  <a:gd name="connsiteY80" fmla="*/ 69399 h 1774962"/>
                  <a:gd name="connsiteX81" fmla="*/ 1192495 w 1774962"/>
                  <a:gd name="connsiteY81" fmla="*/ 54436 h 1774962"/>
                  <a:gd name="connsiteX82" fmla="*/ 1258024 w 1774962"/>
                  <a:gd name="connsiteY82" fmla="*/ 81266 h 1774962"/>
                  <a:gd name="connsiteX83" fmla="*/ 1267312 w 1774962"/>
                  <a:gd name="connsiteY83" fmla="*/ 96746 h 1774962"/>
                  <a:gd name="connsiteX84" fmla="*/ 1247705 w 1774962"/>
                  <a:gd name="connsiteY84" fmla="*/ 192718 h 1774962"/>
                  <a:gd name="connsiteX85" fmla="*/ 1233258 w 1774962"/>
                  <a:gd name="connsiteY85" fmla="*/ 224192 h 1774962"/>
                  <a:gd name="connsiteX86" fmla="*/ 1237385 w 1774962"/>
                  <a:gd name="connsiteY86" fmla="*/ 237608 h 1774962"/>
                  <a:gd name="connsiteX87" fmla="*/ 1340065 w 1774962"/>
                  <a:gd name="connsiteY87" fmla="*/ 304169 h 1774962"/>
                  <a:gd name="connsiteX88" fmla="*/ 1354512 w 1774962"/>
                  <a:gd name="connsiteY88" fmla="*/ 302621 h 1774962"/>
                  <a:gd name="connsiteX89" fmla="*/ 1459771 w 1774962"/>
                  <a:gd name="connsiteY89" fmla="*/ 218516 h 1774962"/>
                  <a:gd name="connsiteX90" fmla="*/ 1472155 w 1774962"/>
                  <a:gd name="connsiteY90" fmla="*/ 220064 h 1774962"/>
                  <a:gd name="connsiteX91" fmla="*/ 1541296 w 1774962"/>
                  <a:gd name="connsiteY91" fmla="*/ 287657 h 1774962"/>
                  <a:gd name="connsiteX92" fmla="*/ 1542328 w 1774962"/>
                  <a:gd name="connsiteY92" fmla="*/ 301073 h 1774962"/>
                  <a:gd name="connsiteX93" fmla="*/ 1485570 w 1774962"/>
                  <a:gd name="connsiteY93" fmla="*/ 385693 h 1774962"/>
                  <a:gd name="connsiteX94" fmla="*/ 1462868 w 1774962"/>
                  <a:gd name="connsiteY94" fmla="*/ 406332 h 1774962"/>
                  <a:gd name="connsiteX95" fmla="*/ 1460803 w 1774962"/>
                  <a:gd name="connsiteY95" fmla="*/ 422327 h 1774962"/>
                  <a:gd name="connsiteX96" fmla="*/ 1529428 w 1774962"/>
                  <a:gd name="connsiteY96" fmla="*/ 522427 h 1774962"/>
                  <a:gd name="connsiteX97" fmla="*/ 1544908 w 1774962"/>
                  <a:gd name="connsiteY97" fmla="*/ 525007 h 1774962"/>
                  <a:gd name="connsiteX98" fmla="*/ 1672870 w 1774962"/>
                  <a:gd name="connsiteY98" fmla="*/ 488373 h 1774962"/>
                  <a:gd name="connsiteX99" fmla="*/ 1683706 w 1774962"/>
                  <a:gd name="connsiteY99" fmla="*/ 495080 h 1774962"/>
                  <a:gd name="connsiteX100" fmla="*/ 1721888 w 1774962"/>
                  <a:gd name="connsiteY100" fmla="*/ 583828 h 1774962"/>
                  <a:gd name="connsiteX101" fmla="*/ 1717244 w 1774962"/>
                  <a:gd name="connsiteY101" fmla="*/ 596728 h 1774962"/>
                  <a:gd name="connsiteX102" fmla="*/ 1633140 w 1774962"/>
                  <a:gd name="connsiteY102" fmla="*/ 652453 h 1774962"/>
                  <a:gd name="connsiteX103" fmla="*/ 1601665 w 1774962"/>
                  <a:gd name="connsiteY103" fmla="*/ 663805 h 1774962"/>
                  <a:gd name="connsiteX104" fmla="*/ 1594958 w 1774962"/>
                  <a:gd name="connsiteY104" fmla="*/ 676188 h 1774962"/>
                  <a:gd name="connsiteX105" fmla="*/ 1620241 w 1774962"/>
                  <a:gd name="connsiteY105" fmla="*/ 795895 h 1774962"/>
                  <a:gd name="connsiteX106" fmla="*/ 1631076 w 1774962"/>
                  <a:gd name="connsiteY106" fmla="*/ 804667 h 1774962"/>
                  <a:gd name="connsiteX107" fmla="*/ 1763682 w 1774962"/>
                  <a:gd name="connsiteY107" fmla="*/ 819630 h 1774962"/>
                  <a:gd name="connsiteX108" fmla="*/ 1773486 w 1774962"/>
                  <a:gd name="connsiteY108" fmla="*/ 829950 h 1774962"/>
                  <a:gd name="connsiteX109" fmla="*/ 1775034 w 1774962"/>
                  <a:gd name="connsiteY109" fmla="*/ 927985 h 1774962"/>
                  <a:gd name="connsiteX110" fmla="*/ 1766262 w 1774962"/>
                  <a:gd name="connsiteY110" fmla="*/ 937273 h 1774962"/>
                  <a:gd name="connsiteX111" fmla="*/ 1663583 w 1774962"/>
                  <a:gd name="connsiteY111" fmla="*/ 957396 h 1774962"/>
                  <a:gd name="connsiteX112" fmla="*/ 1636752 w 1774962"/>
                  <a:gd name="connsiteY112" fmla="*/ 955332 h 1774962"/>
                  <a:gd name="connsiteX113" fmla="*/ 1622304 w 1774962"/>
                  <a:gd name="connsiteY113" fmla="*/ 966684 h 1774962"/>
                  <a:gd name="connsiteX114" fmla="*/ 1601149 w 1774962"/>
                  <a:gd name="connsiteY114" fmla="*/ 1081746 h 1774962"/>
                  <a:gd name="connsiteX115" fmla="*/ 1610437 w 1774962"/>
                  <a:gd name="connsiteY115" fmla="*/ 1097742 h 1774962"/>
                  <a:gd name="connsiteX116" fmla="*/ 1726016 w 1774962"/>
                  <a:gd name="connsiteY116" fmla="*/ 1161723 h 1774962"/>
                  <a:gd name="connsiteX117" fmla="*/ 1729112 w 1774962"/>
                  <a:gd name="connsiteY117" fmla="*/ 1174107 h 1774962"/>
                  <a:gd name="connsiteX118" fmla="*/ 1693509 w 1774962"/>
                  <a:gd name="connsiteY118" fmla="*/ 1263887 h 1774962"/>
                  <a:gd name="connsiteX119" fmla="*/ 1681126 w 1774962"/>
                  <a:gd name="connsiteY119" fmla="*/ 1270078 h 1774962"/>
                  <a:gd name="connsiteX120" fmla="*/ 1581542 w 1774962"/>
                  <a:gd name="connsiteY120" fmla="*/ 1249955 h 1774962"/>
                  <a:gd name="connsiteX121" fmla="*/ 1552647 w 1774962"/>
                  <a:gd name="connsiteY121" fmla="*/ 1236024 h 1774962"/>
                  <a:gd name="connsiteX122" fmla="*/ 1538200 w 1774962"/>
                  <a:gd name="connsiteY122" fmla="*/ 1240152 h 1774962"/>
                  <a:gd name="connsiteX123" fmla="*/ 1473187 w 1774962"/>
                  <a:gd name="connsiteY123" fmla="*/ 1340767 h 1774962"/>
                  <a:gd name="connsiteX124" fmla="*/ 1475251 w 1774962"/>
                  <a:gd name="connsiteY124" fmla="*/ 1358310 h 1774962"/>
                  <a:gd name="connsiteX125" fmla="*/ 1535104 w 1774962"/>
                  <a:gd name="connsiteY125" fmla="*/ 1430031 h 1774962"/>
                  <a:gd name="connsiteX126" fmla="*/ 1545424 w 1774962"/>
                  <a:gd name="connsiteY126" fmla="*/ 1444995 h 1774962"/>
                  <a:gd name="connsiteX127" fmla="*/ 1542844 w 1774962"/>
                  <a:gd name="connsiteY127" fmla="*/ 1489885 h 1774962"/>
                  <a:gd name="connsiteX128" fmla="*/ 1491246 w 1774962"/>
                  <a:gd name="connsiteY128" fmla="*/ 1542514 h 1774962"/>
                  <a:gd name="connsiteX129" fmla="*/ 1472155 w 1774962"/>
                  <a:gd name="connsiteY129" fmla="*/ 1544062 h 1774962"/>
                  <a:gd name="connsiteX130" fmla="*/ 1393726 w 1774962"/>
                  <a:gd name="connsiteY130" fmla="*/ 1491948 h 1774962"/>
                  <a:gd name="connsiteX131" fmla="*/ 1369992 w 1774962"/>
                  <a:gd name="connsiteY131" fmla="*/ 1466666 h 1774962"/>
                  <a:gd name="connsiteX132" fmla="*/ 1352964 w 1774962"/>
                  <a:gd name="connsiteY132" fmla="*/ 1464602 h 1774962"/>
                  <a:gd name="connsiteX133" fmla="*/ 1254413 w 1774962"/>
                  <a:gd name="connsiteY133" fmla="*/ 1532711 h 1774962"/>
                  <a:gd name="connsiteX134" fmla="*/ 1248737 w 1774962"/>
                  <a:gd name="connsiteY134" fmla="*/ 1544578 h 1774962"/>
                  <a:gd name="connsiteX135" fmla="*/ 1284339 w 1774962"/>
                  <a:gd name="connsiteY135" fmla="*/ 1662221 h 1774962"/>
                  <a:gd name="connsiteX136" fmla="*/ 1268860 w 1774962"/>
                  <a:gd name="connsiteY136" fmla="*/ 1693180 h 1774962"/>
                  <a:gd name="connsiteX137" fmla="*/ 1195591 w 1774962"/>
                  <a:gd name="connsiteY137" fmla="*/ 1724654 h 1774962"/>
                  <a:gd name="connsiteX138" fmla="*/ 1178564 w 1774962"/>
                  <a:gd name="connsiteY138" fmla="*/ 1719495 h 1774962"/>
                  <a:gd name="connsiteX139" fmla="*/ 1125418 w 1774962"/>
                  <a:gd name="connsiteY139" fmla="*/ 1640034 h 1774962"/>
                  <a:gd name="connsiteX140" fmla="*/ 1113035 w 1774962"/>
                  <a:gd name="connsiteY140" fmla="*/ 1606496 h 1774962"/>
                  <a:gd name="connsiteX141" fmla="*/ 1099619 w 1774962"/>
                  <a:gd name="connsiteY141" fmla="*/ 1599272 h 1774962"/>
                  <a:gd name="connsiteX142" fmla="*/ 979913 w 1774962"/>
                  <a:gd name="connsiteY142" fmla="*/ 1624555 h 1774962"/>
                  <a:gd name="connsiteX143" fmla="*/ 972173 w 1774962"/>
                  <a:gd name="connsiteY143" fmla="*/ 1634874 h 1774962"/>
                  <a:gd name="connsiteX144" fmla="*/ 957726 w 1774962"/>
                  <a:gd name="connsiteY144" fmla="*/ 1767481 h 1774962"/>
                  <a:gd name="connsiteX145" fmla="*/ 945858 w 1774962"/>
                  <a:gd name="connsiteY145" fmla="*/ 1777800 h 1774962"/>
                  <a:gd name="connsiteX146" fmla="*/ 895808 w 1774962"/>
                  <a:gd name="connsiteY146" fmla="*/ 1779864 h 1774962"/>
                  <a:gd name="connsiteX147" fmla="*/ 894776 w 1774962"/>
                  <a:gd name="connsiteY147" fmla="*/ 1775736 h 1774962"/>
                  <a:gd name="connsiteX148" fmla="*/ 890648 w 1774962"/>
                  <a:gd name="connsiteY148" fmla="*/ 1454798 h 1774962"/>
                  <a:gd name="connsiteX149" fmla="*/ 1452548 w 1774962"/>
                  <a:gd name="connsiteY149" fmla="*/ 884127 h 1774962"/>
                  <a:gd name="connsiteX150" fmla="*/ 881361 w 1774962"/>
                  <a:gd name="connsiteY150" fmla="*/ 322228 h 1774962"/>
                  <a:gd name="connsiteX151" fmla="*/ 320494 w 1774962"/>
                  <a:gd name="connsiteY151" fmla="*/ 893415 h 1774962"/>
                  <a:gd name="connsiteX152" fmla="*/ 890648 w 1774962"/>
                  <a:gd name="connsiteY152" fmla="*/ 1454798 h 1774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1774962" h="1774962">
                    <a:moveTo>
                      <a:pt x="894776" y="1775736"/>
                    </a:moveTo>
                    <a:cubicBezTo>
                      <a:pt x="880845" y="1775736"/>
                      <a:pt x="866397" y="1775736"/>
                      <a:pt x="852466" y="1775736"/>
                    </a:cubicBezTo>
                    <a:cubicBezTo>
                      <a:pt x="844726" y="1775736"/>
                      <a:pt x="840599" y="1772640"/>
                      <a:pt x="839567" y="1764901"/>
                    </a:cubicBezTo>
                    <a:cubicBezTo>
                      <a:pt x="833375" y="1731878"/>
                      <a:pt x="826151" y="1699371"/>
                      <a:pt x="819960" y="1666349"/>
                    </a:cubicBezTo>
                    <a:cubicBezTo>
                      <a:pt x="817896" y="1656545"/>
                      <a:pt x="820992" y="1646742"/>
                      <a:pt x="822024" y="1636938"/>
                    </a:cubicBezTo>
                    <a:cubicBezTo>
                      <a:pt x="823056" y="1628682"/>
                      <a:pt x="820992" y="1624555"/>
                      <a:pt x="811704" y="1623523"/>
                    </a:cubicBezTo>
                    <a:cubicBezTo>
                      <a:pt x="772490" y="1619395"/>
                      <a:pt x="733275" y="1612171"/>
                      <a:pt x="695093" y="1601852"/>
                    </a:cubicBezTo>
                    <a:cubicBezTo>
                      <a:pt x="686837" y="1599788"/>
                      <a:pt x="682194" y="1602368"/>
                      <a:pt x="680130" y="1610623"/>
                    </a:cubicBezTo>
                    <a:cubicBezTo>
                      <a:pt x="669294" y="1655513"/>
                      <a:pt x="636788" y="1688020"/>
                      <a:pt x="615116" y="1727234"/>
                    </a:cubicBezTo>
                    <a:cubicBezTo>
                      <a:pt x="612537" y="1731878"/>
                      <a:pt x="608409" y="1731878"/>
                      <a:pt x="603765" y="1730330"/>
                    </a:cubicBezTo>
                    <a:cubicBezTo>
                      <a:pt x="572807" y="1720011"/>
                      <a:pt x="542364" y="1707627"/>
                      <a:pt x="512953" y="1694212"/>
                    </a:cubicBezTo>
                    <a:cubicBezTo>
                      <a:pt x="506761" y="1691632"/>
                      <a:pt x="506245" y="1686988"/>
                      <a:pt x="507277" y="1681828"/>
                    </a:cubicBezTo>
                    <a:cubicBezTo>
                      <a:pt x="513985" y="1648806"/>
                      <a:pt x="519661" y="1615783"/>
                      <a:pt x="527400" y="1583277"/>
                    </a:cubicBezTo>
                    <a:cubicBezTo>
                      <a:pt x="529980" y="1572441"/>
                      <a:pt x="536172" y="1562637"/>
                      <a:pt x="541848" y="1552834"/>
                    </a:cubicBezTo>
                    <a:cubicBezTo>
                      <a:pt x="545460" y="1546642"/>
                      <a:pt x="544428" y="1543030"/>
                      <a:pt x="537720" y="1539418"/>
                    </a:cubicBezTo>
                    <a:cubicBezTo>
                      <a:pt x="501601" y="1520327"/>
                      <a:pt x="467547" y="1497624"/>
                      <a:pt x="435041" y="1472857"/>
                    </a:cubicBezTo>
                    <a:cubicBezTo>
                      <a:pt x="429365" y="1468214"/>
                      <a:pt x="425237" y="1468214"/>
                      <a:pt x="420593" y="1474921"/>
                    </a:cubicBezTo>
                    <a:cubicBezTo>
                      <a:pt x="393762" y="1512588"/>
                      <a:pt x="350936" y="1531163"/>
                      <a:pt x="315334" y="1559026"/>
                    </a:cubicBezTo>
                    <a:cubicBezTo>
                      <a:pt x="310690" y="1562637"/>
                      <a:pt x="307078" y="1561090"/>
                      <a:pt x="302950" y="1557478"/>
                    </a:cubicBezTo>
                    <a:cubicBezTo>
                      <a:pt x="278699" y="1536323"/>
                      <a:pt x="255996" y="1513104"/>
                      <a:pt x="233809" y="1490401"/>
                    </a:cubicBezTo>
                    <a:cubicBezTo>
                      <a:pt x="229682" y="1485757"/>
                      <a:pt x="229165" y="1482145"/>
                      <a:pt x="232777" y="1476985"/>
                    </a:cubicBezTo>
                    <a:cubicBezTo>
                      <a:pt x="251352" y="1449122"/>
                      <a:pt x="269928" y="1421260"/>
                      <a:pt x="289019" y="1393397"/>
                    </a:cubicBezTo>
                    <a:cubicBezTo>
                      <a:pt x="295210" y="1384625"/>
                      <a:pt x="304498" y="1378949"/>
                      <a:pt x="312754" y="1371726"/>
                    </a:cubicBezTo>
                    <a:cubicBezTo>
                      <a:pt x="318946" y="1366566"/>
                      <a:pt x="319978" y="1361922"/>
                      <a:pt x="314818" y="1355731"/>
                    </a:cubicBezTo>
                    <a:cubicBezTo>
                      <a:pt x="289535" y="1324256"/>
                      <a:pt x="266316" y="1291233"/>
                      <a:pt x="246193" y="1255631"/>
                    </a:cubicBezTo>
                    <a:cubicBezTo>
                      <a:pt x="241549" y="1247375"/>
                      <a:pt x="236905" y="1248923"/>
                      <a:pt x="230713" y="1253051"/>
                    </a:cubicBezTo>
                    <a:cubicBezTo>
                      <a:pt x="191499" y="1277302"/>
                      <a:pt x="145577" y="1277818"/>
                      <a:pt x="102751" y="1289685"/>
                    </a:cubicBezTo>
                    <a:cubicBezTo>
                      <a:pt x="97075" y="1291233"/>
                      <a:pt x="93979" y="1288137"/>
                      <a:pt x="91916" y="1282978"/>
                    </a:cubicBezTo>
                    <a:cubicBezTo>
                      <a:pt x="77984" y="1254083"/>
                      <a:pt x="65085" y="1224156"/>
                      <a:pt x="53733" y="1194230"/>
                    </a:cubicBezTo>
                    <a:cubicBezTo>
                      <a:pt x="51669" y="1188038"/>
                      <a:pt x="53217" y="1184426"/>
                      <a:pt x="58377" y="1181330"/>
                    </a:cubicBezTo>
                    <a:cubicBezTo>
                      <a:pt x="86240" y="1162755"/>
                      <a:pt x="113587" y="1143664"/>
                      <a:pt x="142481" y="1125605"/>
                    </a:cubicBezTo>
                    <a:cubicBezTo>
                      <a:pt x="151769" y="1119929"/>
                      <a:pt x="163120" y="1117349"/>
                      <a:pt x="173956" y="1114253"/>
                    </a:cubicBezTo>
                    <a:cubicBezTo>
                      <a:pt x="180664" y="1112189"/>
                      <a:pt x="182727" y="1109093"/>
                      <a:pt x="180664" y="1101870"/>
                    </a:cubicBezTo>
                    <a:cubicBezTo>
                      <a:pt x="168796" y="1062139"/>
                      <a:pt x="160541" y="1021893"/>
                      <a:pt x="154865" y="981131"/>
                    </a:cubicBezTo>
                    <a:cubicBezTo>
                      <a:pt x="153833" y="974423"/>
                      <a:pt x="150737" y="972359"/>
                      <a:pt x="144029" y="973391"/>
                    </a:cubicBezTo>
                    <a:cubicBezTo>
                      <a:pt x="98107" y="981131"/>
                      <a:pt x="54765" y="963588"/>
                      <a:pt x="10391" y="958428"/>
                    </a:cubicBezTo>
                    <a:cubicBezTo>
                      <a:pt x="4715" y="957912"/>
                      <a:pt x="2652" y="954300"/>
                      <a:pt x="2135" y="948624"/>
                    </a:cubicBezTo>
                    <a:cubicBezTo>
                      <a:pt x="-960" y="916118"/>
                      <a:pt x="72" y="883611"/>
                      <a:pt x="588" y="850589"/>
                    </a:cubicBezTo>
                    <a:cubicBezTo>
                      <a:pt x="588" y="844397"/>
                      <a:pt x="4715" y="841817"/>
                      <a:pt x="10391" y="840785"/>
                    </a:cubicBezTo>
                    <a:cubicBezTo>
                      <a:pt x="43930" y="834077"/>
                      <a:pt x="76952" y="827370"/>
                      <a:pt x="110491" y="820662"/>
                    </a:cubicBezTo>
                    <a:cubicBezTo>
                      <a:pt x="120294" y="818598"/>
                      <a:pt x="130098" y="821694"/>
                      <a:pt x="139901" y="822726"/>
                    </a:cubicBezTo>
                    <a:cubicBezTo>
                      <a:pt x="148157" y="823758"/>
                      <a:pt x="152285" y="820662"/>
                      <a:pt x="153317" y="811890"/>
                    </a:cubicBezTo>
                    <a:cubicBezTo>
                      <a:pt x="157445" y="773192"/>
                      <a:pt x="164668" y="734494"/>
                      <a:pt x="174472" y="696827"/>
                    </a:cubicBezTo>
                    <a:cubicBezTo>
                      <a:pt x="177052" y="687024"/>
                      <a:pt x="173440" y="682380"/>
                      <a:pt x="164152" y="680316"/>
                    </a:cubicBezTo>
                    <a:cubicBezTo>
                      <a:pt x="120294" y="668965"/>
                      <a:pt x="87272" y="636974"/>
                      <a:pt x="49090" y="615819"/>
                    </a:cubicBezTo>
                    <a:cubicBezTo>
                      <a:pt x="44961" y="613755"/>
                      <a:pt x="44961" y="610143"/>
                      <a:pt x="45993" y="606015"/>
                    </a:cubicBezTo>
                    <a:cubicBezTo>
                      <a:pt x="56313" y="574541"/>
                      <a:pt x="69212" y="544098"/>
                      <a:pt x="82628" y="513655"/>
                    </a:cubicBezTo>
                    <a:cubicBezTo>
                      <a:pt x="85208" y="507980"/>
                      <a:pt x="89336" y="506948"/>
                      <a:pt x="93979" y="508496"/>
                    </a:cubicBezTo>
                    <a:cubicBezTo>
                      <a:pt x="137322" y="519847"/>
                      <a:pt x="183760" y="518815"/>
                      <a:pt x="224006" y="543066"/>
                    </a:cubicBezTo>
                    <a:cubicBezTo>
                      <a:pt x="230713" y="547194"/>
                      <a:pt x="233809" y="544614"/>
                      <a:pt x="236905" y="538938"/>
                    </a:cubicBezTo>
                    <a:cubicBezTo>
                      <a:pt x="255996" y="503336"/>
                      <a:pt x="278183" y="469281"/>
                      <a:pt x="302434" y="437291"/>
                    </a:cubicBezTo>
                    <a:cubicBezTo>
                      <a:pt x="305530" y="433163"/>
                      <a:pt x="310690" y="428519"/>
                      <a:pt x="302950" y="423359"/>
                    </a:cubicBezTo>
                    <a:cubicBezTo>
                      <a:pt x="273540" y="404268"/>
                      <a:pt x="258576" y="373826"/>
                      <a:pt x="238453" y="346995"/>
                    </a:cubicBezTo>
                    <a:cubicBezTo>
                      <a:pt x="234841" y="342351"/>
                      <a:pt x="232262" y="337707"/>
                      <a:pt x="228650" y="333063"/>
                    </a:cubicBezTo>
                    <a:cubicBezTo>
                      <a:pt x="212654" y="310360"/>
                      <a:pt x="212138" y="309844"/>
                      <a:pt x="230713" y="290237"/>
                    </a:cubicBezTo>
                    <a:cubicBezTo>
                      <a:pt x="248257" y="271662"/>
                      <a:pt x="266316" y="254119"/>
                      <a:pt x="283859" y="236060"/>
                    </a:cubicBezTo>
                    <a:cubicBezTo>
                      <a:pt x="289535" y="230384"/>
                      <a:pt x="294179" y="229868"/>
                      <a:pt x="300370" y="234512"/>
                    </a:cubicBezTo>
                    <a:cubicBezTo>
                      <a:pt x="327201" y="252571"/>
                      <a:pt x="354032" y="270114"/>
                      <a:pt x="380863" y="288173"/>
                    </a:cubicBezTo>
                    <a:cubicBezTo>
                      <a:pt x="390150" y="294365"/>
                      <a:pt x="396342" y="303137"/>
                      <a:pt x="403050" y="311392"/>
                    </a:cubicBezTo>
                    <a:cubicBezTo>
                      <a:pt x="408726" y="319132"/>
                      <a:pt x="413885" y="320680"/>
                      <a:pt x="422141" y="313972"/>
                    </a:cubicBezTo>
                    <a:cubicBezTo>
                      <a:pt x="452584" y="288689"/>
                      <a:pt x="485606" y="266502"/>
                      <a:pt x="519661" y="246895"/>
                    </a:cubicBezTo>
                    <a:cubicBezTo>
                      <a:pt x="524820" y="243799"/>
                      <a:pt x="529464" y="240703"/>
                      <a:pt x="524820" y="233996"/>
                    </a:cubicBezTo>
                    <a:cubicBezTo>
                      <a:pt x="502633" y="202005"/>
                      <a:pt x="501086" y="163823"/>
                      <a:pt x="492314" y="127704"/>
                    </a:cubicBezTo>
                    <a:cubicBezTo>
                      <a:pt x="484574" y="96230"/>
                      <a:pt x="485606" y="96746"/>
                      <a:pt x="514501" y="82298"/>
                    </a:cubicBezTo>
                    <a:cubicBezTo>
                      <a:pt x="535140" y="71979"/>
                      <a:pt x="557327" y="64239"/>
                      <a:pt x="578482" y="55468"/>
                    </a:cubicBezTo>
                    <a:cubicBezTo>
                      <a:pt x="586222" y="52372"/>
                      <a:pt x="590866" y="52888"/>
                      <a:pt x="595509" y="60111"/>
                    </a:cubicBezTo>
                    <a:cubicBezTo>
                      <a:pt x="613053" y="86942"/>
                      <a:pt x="630596" y="113257"/>
                      <a:pt x="648655" y="139572"/>
                    </a:cubicBezTo>
                    <a:cubicBezTo>
                      <a:pt x="655363" y="149375"/>
                      <a:pt x="657427" y="160727"/>
                      <a:pt x="661039" y="172078"/>
                    </a:cubicBezTo>
                    <a:cubicBezTo>
                      <a:pt x="663618" y="180334"/>
                      <a:pt x="667230" y="182914"/>
                      <a:pt x="675486" y="180334"/>
                    </a:cubicBezTo>
                    <a:cubicBezTo>
                      <a:pt x="713668" y="168983"/>
                      <a:pt x="752882" y="160727"/>
                      <a:pt x="792613" y="155567"/>
                    </a:cubicBezTo>
                    <a:cubicBezTo>
                      <a:pt x="800352" y="154535"/>
                      <a:pt x="802932" y="151439"/>
                      <a:pt x="801900" y="143700"/>
                    </a:cubicBezTo>
                    <a:cubicBezTo>
                      <a:pt x="795193" y="98294"/>
                      <a:pt x="811704" y="55468"/>
                      <a:pt x="816864" y="11094"/>
                    </a:cubicBezTo>
                    <a:cubicBezTo>
                      <a:pt x="817380" y="5934"/>
                      <a:pt x="820476" y="2838"/>
                      <a:pt x="826151" y="2322"/>
                    </a:cubicBezTo>
                    <a:cubicBezTo>
                      <a:pt x="859174" y="-1290"/>
                      <a:pt x="892196" y="258"/>
                      <a:pt x="925219" y="774"/>
                    </a:cubicBezTo>
                    <a:cubicBezTo>
                      <a:pt x="930895" y="774"/>
                      <a:pt x="933475" y="4902"/>
                      <a:pt x="934507" y="10062"/>
                    </a:cubicBezTo>
                    <a:cubicBezTo>
                      <a:pt x="941214" y="43600"/>
                      <a:pt x="948438" y="77139"/>
                      <a:pt x="954114" y="111193"/>
                    </a:cubicBezTo>
                    <a:cubicBezTo>
                      <a:pt x="955662" y="120481"/>
                      <a:pt x="953082" y="130800"/>
                      <a:pt x="952050" y="140604"/>
                    </a:cubicBezTo>
                    <a:cubicBezTo>
                      <a:pt x="951018" y="148343"/>
                      <a:pt x="954114" y="151955"/>
                      <a:pt x="962369" y="152987"/>
                    </a:cubicBezTo>
                    <a:cubicBezTo>
                      <a:pt x="1001584" y="157115"/>
                      <a:pt x="1040798" y="164339"/>
                      <a:pt x="1078980" y="174658"/>
                    </a:cubicBezTo>
                    <a:cubicBezTo>
                      <a:pt x="1085172" y="176206"/>
                      <a:pt x="1091364" y="176722"/>
                      <a:pt x="1093428" y="168467"/>
                    </a:cubicBezTo>
                    <a:cubicBezTo>
                      <a:pt x="1101683" y="130284"/>
                      <a:pt x="1127482" y="101390"/>
                      <a:pt x="1147089" y="69399"/>
                    </a:cubicBezTo>
                    <a:cubicBezTo>
                      <a:pt x="1162569" y="43084"/>
                      <a:pt x="1163601" y="43600"/>
                      <a:pt x="1192495" y="54436"/>
                    </a:cubicBezTo>
                    <a:cubicBezTo>
                      <a:pt x="1214682" y="62691"/>
                      <a:pt x="1236353" y="71979"/>
                      <a:pt x="1258024" y="81266"/>
                    </a:cubicBezTo>
                    <a:cubicBezTo>
                      <a:pt x="1265764" y="84362"/>
                      <a:pt x="1268860" y="88490"/>
                      <a:pt x="1267312" y="96746"/>
                    </a:cubicBezTo>
                    <a:cubicBezTo>
                      <a:pt x="1260604" y="128736"/>
                      <a:pt x="1254928" y="160727"/>
                      <a:pt x="1247705" y="192718"/>
                    </a:cubicBezTo>
                    <a:cubicBezTo>
                      <a:pt x="1245125" y="203553"/>
                      <a:pt x="1238417" y="213873"/>
                      <a:pt x="1233258" y="224192"/>
                    </a:cubicBezTo>
                    <a:cubicBezTo>
                      <a:pt x="1229646" y="230384"/>
                      <a:pt x="1230678" y="233996"/>
                      <a:pt x="1237385" y="237608"/>
                    </a:cubicBezTo>
                    <a:cubicBezTo>
                      <a:pt x="1273504" y="256699"/>
                      <a:pt x="1307558" y="279402"/>
                      <a:pt x="1340065" y="304169"/>
                    </a:cubicBezTo>
                    <a:cubicBezTo>
                      <a:pt x="1345741" y="308812"/>
                      <a:pt x="1349868" y="309328"/>
                      <a:pt x="1354512" y="302621"/>
                    </a:cubicBezTo>
                    <a:cubicBezTo>
                      <a:pt x="1381343" y="264954"/>
                      <a:pt x="1424169" y="246379"/>
                      <a:pt x="1459771" y="218516"/>
                    </a:cubicBezTo>
                    <a:cubicBezTo>
                      <a:pt x="1464415" y="214905"/>
                      <a:pt x="1468027" y="216452"/>
                      <a:pt x="1472155" y="220064"/>
                    </a:cubicBezTo>
                    <a:cubicBezTo>
                      <a:pt x="1496406" y="241219"/>
                      <a:pt x="1519109" y="264438"/>
                      <a:pt x="1541296" y="287657"/>
                    </a:cubicBezTo>
                    <a:cubicBezTo>
                      <a:pt x="1545424" y="292301"/>
                      <a:pt x="1545940" y="296429"/>
                      <a:pt x="1542328" y="301073"/>
                    </a:cubicBezTo>
                    <a:cubicBezTo>
                      <a:pt x="1523237" y="329452"/>
                      <a:pt x="1505177" y="357830"/>
                      <a:pt x="1485570" y="385693"/>
                    </a:cubicBezTo>
                    <a:cubicBezTo>
                      <a:pt x="1479895" y="393949"/>
                      <a:pt x="1470607" y="400140"/>
                      <a:pt x="1462868" y="406332"/>
                    </a:cubicBezTo>
                    <a:cubicBezTo>
                      <a:pt x="1456676" y="411492"/>
                      <a:pt x="1455644" y="416136"/>
                      <a:pt x="1460803" y="422327"/>
                    </a:cubicBezTo>
                    <a:cubicBezTo>
                      <a:pt x="1486086" y="453802"/>
                      <a:pt x="1509305" y="487341"/>
                      <a:pt x="1529428" y="522427"/>
                    </a:cubicBezTo>
                    <a:cubicBezTo>
                      <a:pt x="1534072" y="530167"/>
                      <a:pt x="1538716" y="529135"/>
                      <a:pt x="1544908" y="525007"/>
                    </a:cubicBezTo>
                    <a:cubicBezTo>
                      <a:pt x="1584122" y="500756"/>
                      <a:pt x="1630044" y="500240"/>
                      <a:pt x="1672870" y="488373"/>
                    </a:cubicBezTo>
                    <a:cubicBezTo>
                      <a:pt x="1678546" y="486825"/>
                      <a:pt x="1681642" y="489921"/>
                      <a:pt x="1683706" y="495080"/>
                    </a:cubicBezTo>
                    <a:cubicBezTo>
                      <a:pt x="1697637" y="523975"/>
                      <a:pt x="1710537" y="553902"/>
                      <a:pt x="1721888" y="583828"/>
                    </a:cubicBezTo>
                    <a:cubicBezTo>
                      <a:pt x="1723952" y="590020"/>
                      <a:pt x="1722404" y="593632"/>
                      <a:pt x="1717244" y="596728"/>
                    </a:cubicBezTo>
                    <a:cubicBezTo>
                      <a:pt x="1689381" y="615303"/>
                      <a:pt x="1662035" y="634394"/>
                      <a:pt x="1633140" y="652453"/>
                    </a:cubicBezTo>
                    <a:cubicBezTo>
                      <a:pt x="1623852" y="658129"/>
                      <a:pt x="1612501" y="660709"/>
                      <a:pt x="1601665" y="663805"/>
                    </a:cubicBezTo>
                    <a:cubicBezTo>
                      <a:pt x="1594958" y="665869"/>
                      <a:pt x="1592894" y="668965"/>
                      <a:pt x="1594958" y="676188"/>
                    </a:cubicBezTo>
                    <a:cubicBezTo>
                      <a:pt x="1606309" y="715403"/>
                      <a:pt x="1615081" y="755133"/>
                      <a:pt x="1620241" y="795895"/>
                    </a:cubicBezTo>
                    <a:cubicBezTo>
                      <a:pt x="1621272" y="803119"/>
                      <a:pt x="1624368" y="805699"/>
                      <a:pt x="1631076" y="804667"/>
                    </a:cubicBezTo>
                    <a:cubicBezTo>
                      <a:pt x="1676482" y="797959"/>
                      <a:pt x="1719308" y="814470"/>
                      <a:pt x="1763682" y="819630"/>
                    </a:cubicBezTo>
                    <a:cubicBezTo>
                      <a:pt x="1769874" y="820146"/>
                      <a:pt x="1772454" y="823758"/>
                      <a:pt x="1773486" y="829950"/>
                    </a:cubicBezTo>
                    <a:cubicBezTo>
                      <a:pt x="1776582" y="862456"/>
                      <a:pt x="1775034" y="895479"/>
                      <a:pt x="1775034" y="927985"/>
                    </a:cubicBezTo>
                    <a:cubicBezTo>
                      <a:pt x="1775034" y="933661"/>
                      <a:pt x="1771422" y="936241"/>
                      <a:pt x="1766262" y="937273"/>
                    </a:cubicBezTo>
                    <a:cubicBezTo>
                      <a:pt x="1732207" y="943981"/>
                      <a:pt x="1698153" y="951204"/>
                      <a:pt x="1663583" y="957396"/>
                    </a:cubicBezTo>
                    <a:cubicBezTo>
                      <a:pt x="1654811" y="958944"/>
                      <a:pt x="1645523" y="956364"/>
                      <a:pt x="1636752" y="955332"/>
                    </a:cubicBezTo>
                    <a:cubicBezTo>
                      <a:pt x="1627980" y="954300"/>
                      <a:pt x="1623336" y="956364"/>
                      <a:pt x="1622304" y="966684"/>
                    </a:cubicBezTo>
                    <a:cubicBezTo>
                      <a:pt x="1618177" y="1005382"/>
                      <a:pt x="1610953" y="1044080"/>
                      <a:pt x="1601149" y="1081746"/>
                    </a:cubicBezTo>
                    <a:cubicBezTo>
                      <a:pt x="1598569" y="1091034"/>
                      <a:pt x="1601665" y="1095678"/>
                      <a:pt x="1610437" y="1097742"/>
                    </a:cubicBezTo>
                    <a:cubicBezTo>
                      <a:pt x="1654811" y="1108577"/>
                      <a:pt x="1687318" y="1140568"/>
                      <a:pt x="1726016" y="1161723"/>
                    </a:cubicBezTo>
                    <a:cubicBezTo>
                      <a:pt x="1731176" y="1164819"/>
                      <a:pt x="1731176" y="1168947"/>
                      <a:pt x="1729112" y="1174107"/>
                    </a:cubicBezTo>
                    <a:cubicBezTo>
                      <a:pt x="1718792" y="1204549"/>
                      <a:pt x="1706409" y="1234476"/>
                      <a:pt x="1693509" y="1263887"/>
                    </a:cubicBezTo>
                    <a:cubicBezTo>
                      <a:pt x="1690929" y="1269562"/>
                      <a:pt x="1687318" y="1271626"/>
                      <a:pt x="1681126" y="1270078"/>
                    </a:cubicBezTo>
                    <a:cubicBezTo>
                      <a:pt x="1648103" y="1263371"/>
                      <a:pt x="1614565" y="1257179"/>
                      <a:pt x="1581542" y="1249955"/>
                    </a:cubicBezTo>
                    <a:cubicBezTo>
                      <a:pt x="1571223" y="1247375"/>
                      <a:pt x="1561935" y="1241184"/>
                      <a:pt x="1552647" y="1236024"/>
                    </a:cubicBezTo>
                    <a:cubicBezTo>
                      <a:pt x="1545940" y="1232412"/>
                      <a:pt x="1542328" y="1232928"/>
                      <a:pt x="1538200" y="1240152"/>
                    </a:cubicBezTo>
                    <a:cubicBezTo>
                      <a:pt x="1519109" y="1275238"/>
                      <a:pt x="1497954" y="1309293"/>
                      <a:pt x="1473187" y="1340767"/>
                    </a:cubicBezTo>
                    <a:cubicBezTo>
                      <a:pt x="1467511" y="1347991"/>
                      <a:pt x="1466479" y="1352635"/>
                      <a:pt x="1475251" y="1358310"/>
                    </a:cubicBezTo>
                    <a:cubicBezTo>
                      <a:pt x="1502598" y="1375854"/>
                      <a:pt x="1516013" y="1405264"/>
                      <a:pt x="1535104" y="1430031"/>
                    </a:cubicBezTo>
                    <a:cubicBezTo>
                      <a:pt x="1538716" y="1434675"/>
                      <a:pt x="1541812" y="1439835"/>
                      <a:pt x="1545424" y="1444995"/>
                    </a:cubicBezTo>
                    <a:cubicBezTo>
                      <a:pt x="1566063" y="1474921"/>
                      <a:pt x="1565031" y="1464602"/>
                      <a:pt x="1542844" y="1489885"/>
                    </a:cubicBezTo>
                    <a:cubicBezTo>
                      <a:pt x="1526849" y="1508460"/>
                      <a:pt x="1508273" y="1524971"/>
                      <a:pt x="1491246" y="1542514"/>
                    </a:cubicBezTo>
                    <a:cubicBezTo>
                      <a:pt x="1485054" y="1549222"/>
                      <a:pt x="1479895" y="1549222"/>
                      <a:pt x="1472155" y="1544062"/>
                    </a:cubicBezTo>
                    <a:cubicBezTo>
                      <a:pt x="1446356" y="1526519"/>
                      <a:pt x="1420041" y="1508976"/>
                      <a:pt x="1393726" y="1491948"/>
                    </a:cubicBezTo>
                    <a:cubicBezTo>
                      <a:pt x="1383923" y="1485241"/>
                      <a:pt x="1377215" y="1475437"/>
                      <a:pt x="1369992" y="1466666"/>
                    </a:cubicBezTo>
                    <a:cubicBezTo>
                      <a:pt x="1364316" y="1459958"/>
                      <a:pt x="1359672" y="1458926"/>
                      <a:pt x="1352964" y="1464602"/>
                    </a:cubicBezTo>
                    <a:cubicBezTo>
                      <a:pt x="1322005" y="1489885"/>
                      <a:pt x="1288983" y="1512588"/>
                      <a:pt x="1254413" y="1532711"/>
                    </a:cubicBezTo>
                    <a:cubicBezTo>
                      <a:pt x="1249769" y="1535291"/>
                      <a:pt x="1244609" y="1537871"/>
                      <a:pt x="1248737" y="1544578"/>
                    </a:cubicBezTo>
                    <a:cubicBezTo>
                      <a:pt x="1272472" y="1580181"/>
                      <a:pt x="1274020" y="1622491"/>
                      <a:pt x="1284339" y="1662221"/>
                    </a:cubicBezTo>
                    <a:cubicBezTo>
                      <a:pt x="1290531" y="1685440"/>
                      <a:pt x="1292079" y="1682344"/>
                      <a:pt x="1268860" y="1693180"/>
                    </a:cubicBezTo>
                    <a:cubicBezTo>
                      <a:pt x="1244609" y="1704531"/>
                      <a:pt x="1219842" y="1714335"/>
                      <a:pt x="1195591" y="1724654"/>
                    </a:cubicBezTo>
                    <a:cubicBezTo>
                      <a:pt x="1187851" y="1727750"/>
                      <a:pt x="1183208" y="1726718"/>
                      <a:pt x="1178564" y="1719495"/>
                    </a:cubicBezTo>
                    <a:cubicBezTo>
                      <a:pt x="1161021" y="1692664"/>
                      <a:pt x="1142962" y="1666865"/>
                      <a:pt x="1125418" y="1640034"/>
                    </a:cubicBezTo>
                    <a:cubicBezTo>
                      <a:pt x="1118711" y="1629715"/>
                      <a:pt x="1116131" y="1617847"/>
                      <a:pt x="1113035" y="1606496"/>
                    </a:cubicBezTo>
                    <a:cubicBezTo>
                      <a:pt x="1110971" y="1599272"/>
                      <a:pt x="1107359" y="1597208"/>
                      <a:pt x="1099619" y="1599272"/>
                    </a:cubicBezTo>
                    <a:cubicBezTo>
                      <a:pt x="1060405" y="1611139"/>
                      <a:pt x="1020675" y="1619395"/>
                      <a:pt x="979913" y="1624555"/>
                    </a:cubicBezTo>
                    <a:cubicBezTo>
                      <a:pt x="973205" y="1625587"/>
                      <a:pt x="971141" y="1628682"/>
                      <a:pt x="972173" y="1634874"/>
                    </a:cubicBezTo>
                    <a:cubicBezTo>
                      <a:pt x="979397" y="1680280"/>
                      <a:pt x="962885" y="1723106"/>
                      <a:pt x="957726" y="1767481"/>
                    </a:cubicBezTo>
                    <a:cubicBezTo>
                      <a:pt x="956694" y="1775220"/>
                      <a:pt x="952566" y="1777800"/>
                      <a:pt x="945858" y="1777800"/>
                    </a:cubicBezTo>
                    <a:cubicBezTo>
                      <a:pt x="929347" y="1778316"/>
                      <a:pt x="912320" y="1779348"/>
                      <a:pt x="895808" y="1779864"/>
                    </a:cubicBezTo>
                    <a:cubicBezTo>
                      <a:pt x="894776" y="1776252"/>
                      <a:pt x="894776" y="1776252"/>
                      <a:pt x="894776" y="1775736"/>
                    </a:cubicBezTo>
                    <a:close/>
                    <a:moveTo>
                      <a:pt x="890648" y="1454798"/>
                    </a:moveTo>
                    <a:cubicBezTo>
                      <a:pt x="1199203" y="1449638"/>
                      <a:pt x="1454096" y="1207645"/>
                      <a:pt x="1452548" y="884127"/>
                    </a:cubicBezTo>
                    <a:cubicBezTo>
                      <a:pt x="1451516" y="575057"/>
                      <a:pt x="1205395" y="320164"/>
                      <a:pt x="881361" y="322228"/>
                    </a:cubicBezTo>
                    <a:cubicBezTo>
                      <a:pt x="571775" y="324292"/>
                      <a:pt x="318429" y="570929"/>
                      <a:pt x="320494" y="893415"/>
                    </a:cubicBezTo>
                    <a:cubicBezTo>
                      <a:pt x="323073" y="1202485"/>
                      <a:pt x="569195" y="1452218"/>
                      <a:pt x="890648" y="1454798"/>
                    </a:cubicBezTo>
                    <a:close/>
                  </a:path>
                </a:pathLst>
              </a:custGeom>
              <a:grpFill/>
              <a:ln w="515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238C6F22-143E-DEFA-0A26-729513611C22}"/>
                  </a:ext>
                </a:extLst>
              </p:cNvPr>
              <p:cNvSpPr/>
              <p:nvPr/>
            </p:nvSpPr>
            <p:spPr>
              <a:xfrm>
                <a:off x="3733675" y="2339591"/>
                <a:ext cx="835883" cy="835883"/>
              </a:xfrm>
              <a:custGeom>
                <a:avLst/>
                <a:gdLst>
                  <a:gd name="connsiteX0" fmla="*/ 836916 w 835883"/>
                  <a:gd name="connsiteY0" fmla="*/ 418458 h 835883"/>
                  <a:gd name="connsiteX1" fmla="*/ 418459 w 835883"/>
                  <a:gd name="connsiteY1" fmla="*/ 836399 h 835883"/>
                  <a:gd name="connsiteX2" fmla="*/ 1 w 835883"/>
                  <a:gd name="connsiteY2" fmla="*/ 417426 h 835883"/>
                  <a:gd name="connsiteX3" fmla="*/ 418975 w 835883"/>
                  <a:gd name="connsiteY3" fmla="*/ 0 h 835883"/>
                  <a:gd name="connsiteX4" fmla="*/ 836916 w 835883"/>
                  <a:gd name="connsiteY4" fmla="*/ 418458 h 83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883" h="835883">
                    <a:moveTo>
                      <a:pt x="836916" y="418458"/>
                    </a:moveTo>
                    <a:cubicBezTo>
                      <a:pt x="833821" y="651679"/>
                      <a:pt x="651165" y="836915"/>
                      <a:pt x="418459" y="836399"/>
                    </a:cubicBezTo>
                    <a:cubicBezTo>
                      <a:pt x="182657" y="836399"/>
                      <a:pt x="-515" y="649615"/>
                      <a:pt x="1" y="417426"/>
                    </a:cubicBezTo>
                    <a:cubicBezTo>
                      <a:pt x="517" y="181624"/>
                      <a:pt x="187301" y="0"/>
                      <a:pt x="418975" y="0"/>
                    </a:cubicBezTo>
                    <a:cubicBezTo>
                      <a:pt x="651680" y="516"/>
                      <a:pt x="833821" y="186268"/>
                      <a:pt x="836916" y="418458"/>
                    </a:cubicBezTo>
                    <a:close/>
                  </a:path>
                </a:pathLst>
              </a:custGeom>
              <a:grpFill/>
              <a:ln w="5155" cap="flat">
                <a:noFill/>
                <a:prstDash val="solid"/>
                <a:miter/>
              </a:ln>
            </p:spPr>
            <p:txBody>
              <a:bodyPr rtlCol="0" anchor="ctr"/>
              <a:lstStyle/>
              <a:p>
                <a:endParaRPr lang="en-US"/>
              </a:p>
            </p:txBody>
          </p:sp>
        </p:grpSp>
        <p:sp>
          <p:nvSpPr>
            <p:cNvPr id="30" name="Freeform: Shape 29">
              <a:extLst>
                <a:ext uri="{FF2B5EF4-FFF2-40B4-BE49-F238E27FC236}">
                  <a16:creationId xmlns:a16="http://schemas.microsoft.com/office/drawing/2014/main" id="{44ABA507-73B2-0DCE-F77B-7A8DF5597EFF}"/>
                </a:ext>
              </a:extLst>
            </p:cNvPr>
            <p:cNvSpPr/>
            <p:nvPr/>
          </p:nvSpPr>
          <p:spPr>
            <a:xfrm>
              <a:off x="3308806" y="2997140"/>
              <a:ext cx="683882" cy="686216"/>
            </a:xfrm>
            <a:custGeom>
              <a:avLst/>
              <a:gdLst>
                <a:gd name="connsiteX0" fmla="*/ 817500 w 1511813"/>
                <a:gd name="connsiteY0" fmla="*/ 1518710 h 1516973"/>
                <a:gd name="connsiteX1" fmla="*/ 802537 w 1511813"/>
                <a:gd name="connsiteY1" fmla="*/ 1507875 h 1516973"/>
                <a:gd name="connsiteX2" fmla="*/ 780866 w 1511813"/>
                <a:gd name="connsiteY2" fmla="*/ 1442862 h 1516973"/>
                <a:gd name="connsiteX3" fmla="*/ 776738 w 1511813"/>
                <a:gd name="connsiteY3" fmla="*/ 1385072 h 1516973"/>
                <a:gd name="connsiteX4" fmla="*/ 760227 w 1511813"/>
                <a:gd name="connsiteY4" fmla="*/ 1369593 h 1516973"/>
                <a:gd name="connsiteX5" fmla="*/ 694698 w 1511813"/>
                <a:gd name="connsiteY5" fmla="*/ 1366497 h 1516973"/>
                <a:gd name="connsiteX6" fmla="*/ 676638 w 1511813"/>
                <a:gd name="connsiteY6" fmla="*/ 1379912 h 1516973"/>
                <a:gd name="connsiteX7" fmla="*/ 637940 w 1511813"/>
                <a:gd name="connsiteY7" fmla="*/ 1501683 h 1516973"/>
                <a:gd name="connsiteX8" fmla="*/ 622977 w 1511813"/>
                <a:gd name="connsiteY8" fmla="*/ 1508907 h 1516973"/>
                <a:gd name="connsiteX9" fmla="*/ 430517 w 1511813"/>
                <a:gd name="connsiteY9" fmla="*/ 1447505 h 1516973"/>
                <a:gd name="connsiteX10" fmla="*/ 422262 w 1511813"/>
                <a:gd name="connsiteY10" fmla="*/ 1431510 h 1516973"/>
                <a:gd name="connsiteX11" fmla="*/ 435677 w 1511813"/>
                <a:gd name="connsiteY11" fmla="*/ 1364433 h 1516973"/>
                <a:gd name="connsiteX12" fmla="*/ 461992 w 1511813"/>
                <a:gd name="connsiteY12" fmla="*/ 1310255 h 1516973"/>
                <a:gd name="connsiteX13" fmla="*/ 456316 w 1511813"/>
                <a:gd name="connsiteY13" fmla="*/ 1290132 h 1516973"/>
                <a:gd name="connsiteX14" fmla="*/ 395431 w 1511813"/>
                <a:gd name="connsiteY14" fmla="*/ 1251434 h 1516973"/>
                <a:gd name="connsiteX15" fmla="*/ 378919 w 1511813"/>
                <a:gd name="connsiteY15" fmla="*/ 1254014 h 1516973"/>
                <a:gd name="connsiteX16" fmla="*/ 283464 w 1511813"/>
                <a:gd name="connsiteY16" fmla="*/ 1342246 h 1516973"/>
                <a:gd name="connsiteX17" fmla="*/ 265920 w 1511813"/>
                <a:gd name="connsiteY17" fmla="*/ 1341214 h 1516973"/>
                <a:gd name="connsiteX18" fmla="*/ 130218 w 1511813"/>
                <a:gd name="connsiteY18" fmla="*/ 1191580 h 1516973"/>
                <a:gd name="connsiteX19" fmla="*/ 130734 w 1511813"/>
                <a:gd name="connsiteY19" fmla="*/ 1174553 h 1516973"/>
                <a:gd name="connsiteX20" fmla="*/ 177688 w 1511813"/>
                <a:gd name="connsiteY20" fmla="*/ 1121408 h 1516973"/>
                <a:gd name="connsiteX21" fmla="*/ 225674 w 1511813"/>
                <a:gd name="connsiteY21" fmla="*/ 1089417 h 1516973"/>
                <a:gd name="connsiteX22" fmla="*/ 230834 w 1511813"/>
                <a:gd name="connsiteY22" fmla="*/ 1067230 h 1516973"/>
                <a:gd name="connsiteX23" fmla="*/ 198327 w 1511813"/>
                <a:gd name="connsiteY23" fmla="*/ 1004281 h 1516973"/>
                <a:gd name="connsiteX24" fmla="*/ 183880 w 1511813"/>
                <a:gd name="connsiteY24" fmla="*/ 998089 h 1516973"/>
                <a:gd name="connsiteX25" fmla="*/ 67269 w 1511813"/>
                <a:gd name="connsiteY25" fmla="*/ 1025952 h 1516973"/>
                <a:gd name="connsiteX26" fmla="*/ 55918 w 1511813"/>
                <a:gd name="connsiteY26" fmla="*/ 1027500 h 1516973"/>
                <a:gd name="connsiteX27" fmla="*/ 41470 w 1511813"/>
                <a:gd name="connsiteY27" fmla="*/ 1018212 h 1516973"/>
                <a:gd name="connsiteX28" fmla="*/ 1224 w 1511813"/>
                <a:gd name="connsiteY28" fmla="*/ 841748 h 1516973"/>
                <a:gd name="connsiteX29" fmla="*/ 30635 w 1511813"/>
                <a:gd name="connsiteY29" fmla="*/ 797374 h 1516973"/>
                <a:gd name="connsiteX30" fmla="*/ 134862 w 1511813"/>
                <a:gd name="connsiteY30" fmla="*/ 778799 h 1516973"/>
                <a:gd name="connsiteX31" fmla="*/ 147246 w 1511813"/>
                <a:gd name="connsiteY31" fmla="*/ 765899 h 1516973"/>
                <a:gd name="connsiteX32" fmla="*/ 150342 w 1511813"/>
                <a:gd name="connsiteY32" fmla="*/ 696242 h 1516973"/>
                <a:gd name="connsiteX33" fmla="*/ 137442 w 1511813"/>
                <a:gd name="connsiteY33" fmla="*/ 678699 h 1516973"/>
                <a:gd name="connsiteX34" fmla="*/ 14639 w 1511813"/>
                <a:gd name="connsiteY34" fmla="*/ 639485 h 1516973"/>
                <a:gd name="connsiteX35" fmla="*/ 7932 w 1511813"/>
                <a:gd name="connsiteY35" fmla="*/ 625037 h 1516973"/>
                <a:gd name="connsiteX36" fmla="*/ 69333 w 1511813"/>
                <a:gd name="connsiteY36" fmla="*/ 432578 h 1516973"/>
                <a:gd name="connsiteX37" fmla="*/ 86360 w 1511813"/>
                <a:gd name="connsiteY37" fmla="*/ 423806 h 1516973"/>
                <a:gd name="connsiteX38" fmla="*/ 150858 w 1511813"/>
                <a:gd name="connsiteY38" fmla="*/ 436706 h 1516973"/>
                <a:gd name="connsiteX39" fmla="*/ 206583 w 1511813"/>
                <a:gd name="connsiteY39" fmla="*/ 463536 h 1516973"/>
                <a:gd name="connsiteX40" fmla="*/ 227738 w 1511813"/>
                <a:gd name="connsiteY40" fmla="*/ 457345 h 1516973"/>
                <a:gd name="connsiteX41" fmla="*/ 266952 w 1511813"/>
                <a:gd name="connsiteY41" fmla="*/ 396459 h 1516973"/>
                <a:gd name="connsiteX42" fmla="*/ 264373 w 1511813"/>
                <a:gd name="connsiteY42" fmla="*/ 380980 h 1516973"/>
                <a:gd name="connsiteX43" fmla="*/ 175108 w 1511813"/>
                <a:gd name="connsiteY43" fmla="*/ 284492 h 1516973"/>
                <a:gd name="connsiteX44" fmla="*/ 176140 w 1511813"/>
                <a:gd name="connsiteY44" fmla="*/ 267981 h 1516973"/>
                <a:gd name="connsiteX45" fmla="*/ 325258 w 1511813"/>
                <a:gd name="connsiteY45" fmla="*/ 132279 h 1516973"/>
                <a:gd name="connsiteX46" fmla="*/ 343317 w 1511813"/>
                <a:gd name="connsiteY46" fmla="*/ 132795 h 1516973"/>
                <a:gd name="connsiteX47" fmla="*/ 395431 w 1511813"/>
                <a:gd name="connsiteY47" fmla="*/ 178717 h 1516973"/>
                <a:gd name="connsiteX48" fmla="*/ 426389 w 1511813"/>
                <a:gd name="connsiteY48" fmla="*/ 224639 h 1516973"/>
                <a:gd name="connsiteX49" fmla="*/ 451156 w 1511813"/>
                <a:gd name="connsiteY49" fmla="*/ 231347 h 1516973"/>
                <a:gd name="connsiteX50" fmla="*/ 512042 w 1511813"/>
                <a:gd name="connsiteY50" fmla="*/ 200388 h 1516973"/>
                <a:gd name="connsiteX51" fmla="*/ 518233 w 1511813"/>
                <a:gd name="connsiteY51" fmla="*/ 183877 h 1516973"/>
                <a:gd name="connsiteX52" fmla="*/ 491403 w 1511813"/>
                <a:gd name="connsiteY52" fmla="*/ 69846 h 1516973"/>
                <a:gd name="connsiteX53" fmla="*/ 489855 w 1511813"/>
                <a:gd name="connsiteY53" fmla="*/ 58494 h 1516973"/>
                <a:gd name="connsiteX54" fmla="*/ 499658 w 1511813"/>
                <a:gd name="connsiteY54" fmla="*/ 43015 h 1516973"/>
                <a:gd name="connsiteX55" fmla="*/ 695730 w 1511813"/>
                <a:gd name="connsiteY55" fmla="*/ 189 h 1516973"/>
                <a:gd name="connsiteX56" fmla="*/ 713273 w 1511813"/>
                <a:gd name="connsiteY56" fmla="*/ 12056 h 1516973"/>
                <a:gd name="connsiteX57" fmla="*/ 721012 w 1511813"/>
                <a:gd name="connsiteY57" fmla="*/ 35275 h 1516973"/>
                <a:gd name="connsiteX58" fmla="*/ 738556 w 1511813"/>
                <a:gd name="connsiteY58" fmla="*/ 134343 h 1516973"/>
                <a:gd name="connsiteX59" fmla="*/ 753519 w 1511813"/>
                <a:gd name="connsiteY59" fmla="*/ 148790 h 1516973"/>
                <a:gd name="connsiteX60" fmla="*/ 820596 w 1511813"/>
                <a:gd name="connsiteY60" fmla="*/ 151886 h 1516973"/>
                <a:gd name="connsiteX61" fmla="*/ 838655 w 1511813"/>
                <a:gd name="connsiteY61" fmla="*/ 138471 h 1516973"/>
                <a:gd name="connsiteX62" fmla="*/ 877354 w 1511813"/>
                <a:gd name="connsiteY62" fmla="*/ 16700 h 1516973"/>
                <a:gd name="connsiteX63" fmla="*/ 892317 w 1511813"/>
                <a:gd name="connsiteY63" fmla="*/ 9476 h 1516973"/>
                <a:gd name="connsiteX64" fmla="*/ 1084777 w 1511813"/>
                <a:gd name="connsiteY64" fmla="*/ 70878 h 1516973"/>
                <a:gd name="connsiteX65" fmla="*/ 1093032 w 1511813"/>
                <a:gd name="connsiteY65" fmla="*/ 86873 h 1516973"/>
                <a:gd name="connsiteX66" fmla="*/ 1079617 w 1511813"/>
                <a:gd name="connsiteY66" fmla="*/ 152402 h 1516973"/>
                <a:gd name="connsiteX67" fmla="*/ 1053302 w 1511813"/>
                <a:gd name="connsiteY67" fmla="*/ 206580 h 1516973"/>
                <a:gd name="connsiteX68" fmla="*/ 1060010 w 1511813"/>
                <a:gd name="connsiteY68" fmla="*/ 228251 h 1516973"/>
                <a:gd name="connsiteX69" fmla="*/ 1118315 w 1511813"/>
                <a:gd name="connsiteY69" fmla="*/ 265917 h 1516973"/>
                <a:gd name="connsiteX70" fmla="*/ 1136374 w 1511813"/>
                <a:gd name="connsiteY70" fmla="*/ 262821 h 1516973"/>
                <a:gd name="connsiteX71" fmla="*/ 1232346 w 1511813"/>
                <a:gd name="connsiteY71" fmla="*/ 174589 h 1516973"/>
                <a:gd name="connsiteX72" fmla="*/ 1247825 w 1511813"/>
                <a:gd name="connsiteY72" fmla="*/ 175621 h 1516973"/>
                <a:gd name="connsiteX73" fmla="*/ 1384559 w 1511813"/>
                <a:gd name="connsiteY73" fmla="*/ 325770 h 1516973"/>
                <a:gd name="connsiteX74" fmla="*/ 1384043 w 1511813"/>
                <a:gd name="connsiteY74" fmla="*/ 342798 h 1516973"/>
                <a:gd name="connsiteX75" fmla="*/ 1336057 w 1511813"/>
                <a:gd name="connsiteY75" fmla="*/ 396975 h 1516973"/>
                <a:gd name="connsiteX76" fmla="*/ 1291167 w 1511813"/>
                <a:gd name="connsiteY76" fmla="*/ 426902 h 1516973"/>
                <a:gd name="connsiteX77" fmla="*/ 1284976 w 1511813"/>
                <a:gd name="connsiteY77" fmla="*/ 451153 h 1516973"/>
                <a:gd name="connsiteX78" fmla="*/ 1316450 w 1511813"/>
                <a:gd name="connsiteY78" fmla="*/ 513070 h 1516973"/>
                <a:gd name="connsiteX79" fmla="*/ 1330898 w 1511813"/>
                <a:gd name="connsiteY79" fmla="*/ 519262 h 1516973"/>
                <a:gd name="connsiteX80" fmla="*/ 1447509 w 1511813"/>
                <a:gd name="connsiteY80" fmla="*/ 491399 h 1516973"/>
                <a:gd name="connsiteX81" fmla="*/ 1458860 w 1511813"/>
                <a:gd name="connsiteY81" fmla="*/ 489851 h 1516973"/>
                <a:gd name="connsiteX82" fmla="*/ 1473307 w 1511813"/>
                <a:gd name="connsiteY82" fmla="*/ 499139 h 1516973"/>
                <a:gd name="connsiteX83" fmla="*/ 1513554 w 1511813"/>
                <a:gd name="connsiteY83" fmla="*/ 675603 h 1516973"/>
                <a:gd name="connsiteX84" fmla="*/ 1514070 w 1511813"/>
                <a:gd name="connsiteY84" fmla="*/ 679215 h 1516973"/>
                <a:gd name="connsiteX85" fmla="*/ 1490335 w 1511813"/>
                <a:gd name="connsiteY85" fmla="*/ 717397 h 1516973"/>
                <a:gd name="connsiteX86" fmla="*/ 1379916 w 1511813"/>
                <a:gd name="connsiteY86" fmla="*/ 738036 h 1516973"/>
                <a:gd name="connsiteX87" fmla="*/ 1367532 w 1511813"/>
                <a:gd name="connsiteY87" fmla="*/ 749904 h 1516973"/>
                <a:gd name="connsiteX88" fmla="*/ 1363920 w 1511813"/>
                <a:gd name="connsiteY88" fmla="*/ 822141 h 1516973"/>
                <a:gd name="connsiteX89" fmla="*/ 1375788 w 1511813"/>
                <a:gd name="connsiteY89" fmla="*/ 838136 h 1516973"/>
                <a:gd name="connsiteX90" fmla="*/ 1498590 w 1511813"/>
                <a:gd name="connsiteY90" fmla="*/ 876834 h 1516973"/>
                <a:gd name="connsiteX91" fmla="*/ 1506330 w 1511813"/>
                <a:gd name="connsiteY91" fmla="*/ 891798 h 1516973"/>
                <a:gd name="connsiteX92" fmla="*/ 1444413 w 1511813"/>
                <a:gd name="connsiteY92" fmla="*/ 1085289 h 1516973"/>
                <a:gd name="connsiteX93" fmla="*/ 1429449 w 1511813"/>
                <a:gd name="connsiteY93" fmla="*/ 1093029 h 1516973"/>
                <a:gd name="connsiteX94" fmla="*/ 1306647 w 1511813"/>
                <a:gd name="connsiteY94" fmla="*/ 1052783 h 1516973"/>
                <a:gd name="connsiteX95" fmla="*/ 1287556 w 1511813"/>
                <a:gd name="connsiteY95" fmla="*/ 1057942 h 1516973"/>
                <a:gd name="connsiteX96" fmla="*/ 1248857 w 1511813"/>
                <a:gd name="connsiteY96" fmla="*/ 1118828 h 1516973"/>
                <a:gd name="connsiteX97" fmla="*/ 1250405 w 1511813"/>
                <a:gd name="connsiteY97" fmla="*/ 1135339 h 1516973"/>
                <a:gd name="connsiteX98" fmla="*/ 1339153 w 1511813"/>
                <a:gd name="connsiteY98" fmla="*/ 1230795 h 1516973"/>
                <a:gd name="connsiteX99" fmla="*/ 1337605 w 1511813"/>
                <a:gd name="connsiteY99" fmla="*/ 1249370 h 1516973"/>
                <a:gd name="connsiteX100" fmla="*/ 1189004 w 1511813"/>
                <a:gd name="connsiteY100" fmla="*/ 1384040 h 1516973"/>
                <a:gd name="connsiteX101" fmla="*/ 1170945 w 1511813"/>
                <a:gd name="connsiteY101" fmla="*/ 1383524 h 1516973"/>
                <a:gd name="connsiteX102" fmla="*/ 1118831 w 1511813"/>
                <a:gd name="connsiteY102" fmla="*/ 1337602 h 1516973"/>
                <a:gd name="connsiteX103" fmla="*/ 1086840 w 1511813"/>
                <a:gd name="connsiteY103" fmla="*/ 1289616 h 1516973"/>
                <a:gd name="connsiteX104" fmla="*/ 1064137 w 1511813"/>
                <a:gd name="connsiteY104" fmla="*/ 1284456 h 1516973"/>
                <a:gd name="connsiteX105" fmla="*/ 1002220 w 1511813"/>
                <a:gd name="connsiteY105" fmla="*/ 1316447 h 1516973"/>
                <a:gd name="connsiteX106" fmla="*/ 996028 w 1511813"/>
                <a:gd name="connsiteY106" fmla="*/ 1332958 h 1516973"/>
                <a:gd name="connsiteX107" fmla="*/ 1022859 w 1511813"/>
                <a:gd name="connsiteY107" fmla="*/ 1446989 h 1516973"/>
                <a:gd name="connsiteX108" fmla="*/ 1024407 w 1511813"/>
                <a:gd name="connsiteY108" fmla="*/ 1459889 h 1516973"/>
                <a:gd name="connsiteX109" fmla="*/ 1015636 w 1511813"/>
                <a:gd name="connsiteY109" fmla="*/ 1473304 h 1516973"/>
                <a:gd name="connsiteX110" fmla="*/ 817500 w 1511813"/>
                <a:gd name="connsiteY110" fmla="*/ 1518710 h 1516973"/>
                <a:gd name="connsiteX111" fmla="*/ 758163 w 1511813"/>
                <a:gd name="connsiteY111" fmla="*/ 1148238 h 1516973"/>
                <a:gd name="connsiteX112" fmla="*/ 1145146 w 1511813"/>
                <a:gd name="connsiteY112" fmla="*/ 758675 h 1516973"/>
                <a:gd name="connsiteX113" fmla="*/ 757131 w 1511813"/>
                <a:gd name="connsiteY113" fmla="*/ 371176 h 1516973"/>
                <a:gd name="connsiteX114" fmla="*/ 368600 w 1511813"/>
                <a:gd name="connsiteY114" fmla="*/ 759707 h 1516973"/>
                <a:gd name="connsiteX115" fmla="*/ 758163 w 1511813"/>
                <a:gd name="connsiteY115" fmla="*/ 1148238 h 1516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1511813" h="1516973">
                  <a:moveTo>
                    <a:pt x="817500" y="1518710"/>
                  </a:moveTo>
                  <a:cubicBezTo>
                    <a:pt x="809245" y="1520774"/>
                    <a:pt x="805633" y="1516130"/>
                    <a:pt x="802537" y="1507875"/>
                  </a:cubicBezTo>
                  <a:cubicBezTo>
                    <a:pt x="795829" y="1486204"/>
                    <a:pt x="788090" y="1464532"/>
                    <a:pt x="780866" y="1442862"/>
                  </a:cubicBezTo>
                  <a:cubicBezTo>
                    <a:pt x="774674" y="1424286"/>
                    <a:pt x="777770" y="1404679"/>
                    <a:pt x="776738" y="1385072"/>
                  </a:cubicBezTo>
                  <a:cubicBezTo>
                    <a:pt x="776222" y="1369593"/>
                    <a:pt x="775706" y="1370109"/>
                    <a:pt x="760227" y="1369593"/>
                  </a:cubicBezTo>
                  <a:cubicBezTo>
                    <a:pt x="738556" y="1369593"/>
                    <a:pt x="716369" y="1368045"/>
                    <a:pt x="694698" y="1366497"/>
                  </a:cubicBezTo>
                  <a:cubicBezTo>
                    <a:pt x="683346" y="1365465"/>
                    <a:pt x="676638" y="1365981"/>
                    <a:pt x="676638" y="1379912"/>
                  </a:cubicBezTo>
                  <a:cubicBezTo>
                    <a:pt x="676638" y="1424286"/>
                    <a:pt x="655483" y="1462469"/>
                    <a:pt x="637940" y="1501683"/>
                  </a:cubicBezTo>
                  <a:cubicBezTo>
                    <a:pt x="634844" y="1508907"/>
                    <a:pt x="630716" y="1510454"/>
                    <a:pt x="622977" y="1508907"/>
                  </a:cubicBezTo>
                  <a:cubicBezTo>
                    <a:pt x="556416" y="1496523"/>
                    <a:pt x="492434" y="1475368"/>
                    <a:pt x="430517" y="1447505"/>
                  </a:cubicBezTo>
                  <a:cubicBezTo>
                    <a:pt x="423294" y="1443893"/>
                    <a:pt x="420198" y="1440282"/>
                    <a:pt x="422262" y="1431510"/>
                  </a:cubicBezTo>
                  <a:cubicBezTo>
                    <a:pt x="427421" y="1409323"/>
                    <a:pt x="431033" y="1386620"/>
                    <a:pt x="435677" y="1364433"/>
                  </a:cubicBezTo>
                  <a:cubicBezTo>
                    <a:pt x="439805" y="1344310"/>
                    <a:pt x="452704" y="1327798"/>
                    <a:pt x="461992" y="1310255"/>
                  </a:cubicBezTo>
                  <a:cubicBezTo>
                    <a:pt x="467152" y="1300452"/>
                    <a:pt x="466120" y="1295808"/>
                    <a:pt x="456316" y="1290132"/>
                  </a:cubicBezTo>
                  <a:cubicBezTo>
                    <a:pt x="435677" y="1278265"/>
                    <a:pt x="415554" y="1264849"/>
                    <a:pt x="395431" y="1251434"/>
                  </a:cubicBezTo>
                  <a:cubicBezTo>
                    <a:pt x="388207" y="1246274"/>
                    <a:pt x="383563" y="1246274"/>
                    <a:pt x="378919" y="1254014"/>
                  </a:cubicBezTo>
                  <a:cubicBezTo>
                    <a:pt x="356216" y="1293228"/>
                    <a:pt x="319066" y="1317479"/>
                    <a:pt x="283464" y="1342246"/>
                  </a:cubicBezTo>
                  <a:cubicBezTo>
                    <a:pt x="276240" y="1346890"/>
                    <a:pt x="272112" y="1346374"/>
                    <a:pt x="265920" y="1341214"/>
                  </a:cubicBezTo>
                  <a:cubicBezTo>
                    <a:pt x="214323" y="1297356"/>
                    <a:pt x="169433" y="1246790"/>
                    <a:pt x="130218" y="1191580"/>
                  </a:cubicBezTo>
                  <a:cubicBezTo>
                    <a:pt x="125575" y="1185389"/>
                    <a:pt x="125059" y="1180745"/>
                    <a:pt x="130734" y="1174553"/>
                  </a:cubicBezTo>
                  <a:cubicBezTo>
                    <a:pt x="146730" y="1157010"/>
                    <a:pt x="161177" y="1138435"/>
                    <a:pt x="177688" y="1121408"/>
                  </a:cubicBezTo>
                  <a:cubicBezTo>
                    <a:pt x="191104" y="1107476"/>
                    <a:pt x="209163" y="1099221"/>
                    <a:pt x="225674" y="1089417"/>
                  </a:cubicBezTo>
                  <a:cubicBezTo>
                    <a:pt x="236510" y="1083225"/>
                    <a:pt x="237026" y="1078065"/>
                    <a:pt x="230834" y="1067230"/>
                  </a:cubicBezTo>
                  <a:cubicBezTo>
                    <a:pt x="218967" y="1047107"/>
                    <a:pt x="208647" y="1025436"/>
                    <a:pt x="198327" y="1004281"/>
                  </a:cubicBezTo>
                  <a:cubicBezTo>
                    <a:pt x="194716" y="997057"/>
                    <a:pt x="192136" y="993445"/>
                    <a:pt x="183880" y="998089"/>
                  </a:cubicBezTo>
                  <a:cubicBezTo>
                    <a:pt x="147246" y="1017180"/>
                    <a:pt x="108031" y="1024920"/>
                    <a:pt x="67269" y="1025952"/>
                  </a:cubicBezTo>
                  <a:cubicBezTo>
                    <a:pt x="63657" y="1025952"/>
                    <a:pt x="59529" y="1026984"/>
                    <a:pt x="55918" y="1027500"/>
                  </a:cubicBezTo>
                  <a:cubicBezTo>
                    <a:pt x="48694" y="1028532"/>
                    <a:pt x="44050" y="1025952"/>
                    <a:pt x="41470" y="1018212"/>
                  </a:cubicBezTo>
                  <a:cubicBezTo>
                    <a:pt x="21347" y="960939"/>
                    <a:pt x="6384" y="902117"/>
                    <a:pt x="1224" y="841748"/>
                  </a:cubicBezTo>
                  <a:cubicBezTo>
                    <a:pt x="-1872" y="808725"/>
                    <a:pt x="-1356" y="809241"/>
                    <a:pt x="30635" y="797374"/>
                  </a:cubicBezTo>
                  <a:cubicBezTo>
                    <a:pt x="64173" y="784474"/>
                    <a:pt x="98744" y="775703"/>
                    <a:pt x="134862" y="778799"/>
                  </a:cubicBezTo>
                  <a:cubicBezTo>
                    <a:pt x="144150" y="779315"/>
                    <a:pt x="147246" y="775187"/>
                    <a:pt x="147246" y="765899"/>
                  </a:cubicBezTo>
                  <a:cubicBezTo>
                    <a:pt x="147246" y="742680"/>
                    <a:pt x="148278" y="719461"/>
                    <a:pt x="150342" y="696242"/>
                  </a:cubicBezTo>
                  <a:cubicBezTo>
                    <a:pt x="151373" y="685923"/>
                    <a:pt x="150858" y="678699"/>
                    <a:pt x="137442" y="678699"/>
                  </a:cubicBezTo>
                  <a:cubicBezTo>
                    <a:pt x="92552" y="678699"/>
                    <a:pt x="53854" y="657544"/>
                    <a:pt x="14639" y="639485"/>
                  </a:cubicBezTo>
                  <a:cubicBezTo>
                    <a:pt x="7932" y="636389"/>
                    <a:pt x="6384" y="632261"/>
                    <a:pt x="7932" y="625037"/>
                  </a:cubicBezTo>
                  <a:cubicBezTo>
                    <a:pt x="20315" y="558476"/>
                    <a:pt x="40954" y="494495"/>
                    <a:pt x="69333" y="432578"/>
                  </a:cubicBezTo>
                  <a:cubicBezTo>
                    <a:pt x="72945" y="424838"/>
                    <a:pt x="77073" y="421742"/>
                    <a:pt x="86360" y="423806"/>
                  </a:cubicBezTo>
                  <a:cubicBezTo>
                    <a:pt x="107515" y="428450"/>
                    <a:pt x="129186" y="432578"/>
                    <a:pt x="150858" y="436706"/>
                  </a:cubicBezTo>
                  <a:cubicBezTo>
                    <a:pt x="171497" y="440833"/>
                    <a:pt x="188008" y="453733"/>
                    <a:pt x="206583" y="463536"/>
                  </a:cubicBezTo>
                  <a:cubicBezTo>
                    <a:pt x="216903" y="468696"/>
                    <a:pt x="221546" y="467664"/>
                    <a:pt x="227738" y="457345"/>
                  </a:cubicBezTo>
                  <a:cubicBezTo>
                    <a:pt x="239606" y="436706"/>
                    <a:pt x="253021" y="416582"/>
                    <a:pt x="266952" y="396459"/>
                  </a:cubicBezTo>
                  <a:cubicBezTo>
                    <a:pt x="271596" y="389752"/>
                    <a:pt x="271596" y="385108"/>
                    <a:pt x="264373" y="380980"/>
                  </a:cubicBezTo>
                  <a:cubicBezTo>
                    <a:pt x="225158" y="357761"/>
                    <a:pt x="200391" y="320611"/>
                    <a:pt x="175108" y="284492"/>
                  </a:cubicBezTo>
                  <a:cubicBezTo>
                    <a:pt x="170465" y="277785"/>
                    <a:pt x="170981" y="273657"/>
                    <a:pt x="176140" y="267981"/>
                  </a:cubicBezTo>
                  <a:cubicBezTo>
                    <a:pt x="219998" y="216383"/>
                    <a:pt x="270048" y="171493"/>
                    <a:pt x="325258" y="132279"/>
                  </a:cubicBezTo>
                  <a:cubicBezTo>
                    <a:pt x="331966" y="127635"/>
                    <a:pt x="336609" y="126603"/>
                    <a:pt x="343317" y="132795"/>
                  </a:cubicBezTo>
                  <a:cubicBezTo>
                    <a:pt x="360344" y="148274"/>
                    <a:pt x="378404" y="162722"/>
                    <a:pt x="395431" y="178717"/>
                  </a:cubicBezTo>
                  <a:cubicBezTo>
                    <a:pt x="409362" y="191616"/>
                    <a:pt x="416070" y="209160"/>
                    <a:pt x="426389" y="224639"/>
                  </a:cubicBezTo>
                  <a:cubicBezTo>
                    <a:pt x="437741" y="241666"/>
                    <a:pt x="435161" y="240634"/>
                    <a:pt x="451156" y="231347"/>
                  </a:cubicBezTo>
                  <a:cubicBezTo>
                    <a:pt x="470763" y="219995"/>
                    <a:pt x="491403" y="209676"/>
                    <a:pt x="512042" y="200388"/>
                  </a:cubicBezTo>
                  <a:cubicBezTo>
                    <a:pt x="521329" y="196260"/>
                    <a:pt x="522361" y="192132"/>
                    <a:pt x="518233" y="183877"/>
                  </a:cubicBezTo>
                  <a:cubicBezTo>
                    <a:pt x="499142" y="148274"/>
                    <a:pt x="492434" y="109576"/>
                    <a:pt x="491403" y="69846"/>
                  </a:cubicBezTo>
                  <a:cubicBezTo>
                    <a:pt x="491403" y="66234"/>
                    <a:pt x="490371" y="62106"/>
                    <a:pt x="489855" y="58494"/>
                  </a:cubicBezTo>
                  <a:cubicBezTo>
                    <a:pt x="488307" y="50239"/>
                    <a:pt x="491403" y="46111"/>
                    <a:pt x="499658" y="43015"/>
                  </a:cubicBezTo>
                  <a:cubicBezTo>
                    <a:pt x="563123" y="20312"/>
                    <a:pt x="628653" y="6380"/>
                    <a:pt x="695730" y="189"/>
                  </a:cubicBezTo>
                  <a:cubicBezTo>
                    <a:pt x="706049" y="-843"/>
                    <a:pt x="710693" y="2253"/>
                    <a:pt x="713273" y="12056"/>
                  </a:cubicBezTo>
                  <a:cubicBezTo>
                    <a:pt x="715337" y="19796"/>
                    <a:pt x="717917" y="27536"/>
                    <a:pt x="721012" y="35275"/>
                  </a:cubicBezTo>
                  <a:cubicBezTo>
                    <a:pt x="734428" y="67266"/>
                    <a:pt x="741136" y="99772"/>
                    <a:pt x="738556" y="134343"/>
                  </a:cubicBezTo>
                  <a:cubicBezTo>
                    <a:pt x="737524" y="145694"/>
                    <a:pt x="742168" y="148790"/>
                    <a:pt x="753519" y="148790"/>
                  </a:cubicBezTo>
                  <a:cubicBezTo>
                    <a:pt x="775706" y="148274"/>
                    <a:pt x="797893" y="149822"/>
                    <a:pt x="820596" y="151886"/>
                  </a:cubicBezTo>
                  <a:cubicBezTo>
                    <a:pt x="831948" y="152918"/>
                    <a:pt x="838655" y="152402"/>
                    <a:pt x="838655" y="138471"/>
                  </a:cubicBezTo>
                  <a:cubicBezTo>
                    <a:pt x="838655" y="94097"/>
                    <a:pt x="859810" y="55914"/>
                    <a:pt x="877354" y="16700"/>
                  </a:cubicBezTo>
                  <a:cubicBezTo>
                    <a:pt x="880449" y="9476"/>
                    <a:pt x="885093" y="7928"/>
                    <a:pt x="892317" y="9476"/>
                  </a:cubicBezTo>
                  <a:cubicBezTo>
                    <a:pt x="958878" y="21860"/>
                    <a:pt x="1022859" y="42499"/>
                    <a:pt x="1084777" y="70878"/>
                  </a:cubicBezTo>
                  <a:cubicBezTo>
                    <a:pt x="1092000" y="74489"/>
                    <a:pt x="1095096" y="78617"/>
                    <a:pt x="1093032" y="86873"/>
                  </a:cubicBezTo>
                  <a:cubicBezTo>
                    <a:pt x="1088388" y="108544"/>
                    <a:pt x="1084261" y="130731"/>
                    <a:pt x="1079617" y="152402"/>
                  </a:cubicBezTo>
                  <a:cubicBezTo>
                    <a:pt x="1075489" y="172525"/>
                    <a:pt x="1062590" y="189036"/>
                    <a:pt x="1053302" y="206580"/>
                  </a:cubicBezTo>
                  <a:cubicBezTo>
                    <a:pt x="1047626" y="217415"/>
                    <a:pt x="1048658" y="222575"/>
                    <a:pt x="1060010" y="228251"/>
                  </a:cubicBezTo>
                  <a:cubicBezTo>
                    <a:pt x="1080133" y="239602"/>
                    <a:pt x="1099740" y="252502"/>
                    <a:pt x="1118315" y="265917"/>
                  </a:cubicBezTo>
                  <a:cubicBezTo>
                    <a:pt x="1126571" y="272109"/>
                    <a:pt x="1131214" y="271593"/>
                    <a:pt x="1136374" y="262821"/>
                  </a:cubicBezTo>
                  <a:cubicBezTo>
                    <a:pt x="1159077" y="223607"/>
                    <a:pt x="1196744" y="199872"/>
                    <a:pt x="1232346" y="174589"/>
                  </a:cubicBezTo>
                  <a:cubicBezTo>
                    <a:pt x="1238538" y="170461"/>
                    <a:pt x="1242666" y="170977"/>
                    <a:pt x="1247825" y="175621"/>
                  </a:cubicBezTo>
                  <a:cubicBezTo>
                    <a:pt x="1299939" y="219995"/>
                    <a:pt x="1345345" y="270045"/>
                    <a:pt x="1384559" y="325770"/>
                  </a:cubicBezTo>
                  <a:cubicBezTo>
                    <a:pt x="1389203" y="331962"/>
                    <a:pt x="1389719" y="336606"/>
                    <a:pt x="1384043" y="342798"/>
                  </a:cubicBezTo>
                  <a:cubicBezTo>
                    <a:pt x="1368048" y="360857"/>
                    <a:pt x="1352569" y="379432"/>
                    <a:pt x="1336057" y="396975"/>
                  </a:cubicBezTo>
                  <a:cubicBezTo>
                    <a:pt x="1323674" y="409875"/>
                    <a:pt x="1306131" y="417098"/>
                    <a:pt x="1291167" y="426902"/>
                  </a:cubicBezTo>
                  <a:cubicBezTo>
                    <a:pt x="1276720" y="436706"/>
                    <a:pt x="1276720" y="436190"/>
                    <a:pt x="1284976" y="451153"/>
                  </a:cubicBezTo>
                  <a:cubicBezTo>
                    <a:pt x="1295811" y="471792"/>
                    <a:pt x="1306647" y="492431"/>
                    <a:pt x="1316450" y="513070"/>
                  </a:cubicBezTo>
                  <a:cubicBezTo>
                    <a:pt x="1320062" y="520294"/>
                    <a:pt x="1323158" y="523390"/>
                    <a:pt x="1330898" y="519262"/>
                  </a:cubicBezTo>
                  <a:cubicBezTo>
                    <a:pt x="1367532" y="500171"/>
                    <a:pt x="1406746" y="492431"/>
                    <a:pt x="1447509" y="491399"/>
                  </a:cubicBezTo>
                  <a:cubicBezTo>
                    <a:pt x="1451120" y="491399"/>
                    <a:pt x="1455248" y="490367"/>
                    <a:pt x="1458860" y="489851"/>
                  </a:cubicBezTo>
                  <a:cubicBezTo>
                    <a:pt x="1466600" y="488819"/>
                    <a:pt x="1470728" y="491399"/>
                    <a:pt x="1473307" y="499139"/>
                  </a:cubicBezTo>
                  <a:cubicBezTo>
                    <a:pt x="1493431" y="556412"/>
                    <a:pt x="1508394" y="615234"/>
                    <a:pt x="1513554" y="675603"/>
                  </a:cubicBezTo>
                  <a:cubicBezTo>
                    <a:pt x="1513554" y="676635"/>
                    <a:pt x="1513554" y="678183"/>
                    <a:pt x="1514070" y="679215"/>
                  </a:cubicBezTo>
                  <a:cubicBezTo>
                    <a:pt x="1518713" y="714301"/>
                    <a:pt x="1519745" y="706046"/>
                    <a:pt x="1490335" y="717397"/>
                  </a:cubicBezTo>
                  <a:cubicBezTo>
                    <a:pt x="1454732" y="730813"/>
                    <a:pt x="1418614" y="741648"/>
                    <a:pt x="1379916" y="738036"/>
                  </a:cubicBezTo>
                  <a:cubicBezTo>
                    <a:pt x="1371144" y="737004"/>
                    <a:pt x="1368048" y="740616"/>
                    <a:pt x="1367532" y="749904"/>
                  </a:cubicBezTo>
                  <a:cubicBezTo>
                    <a:pt x="1367016" y="774155"/>
                    <a:pt x="1365984" y="797890"/>
                    <a:pt x="1363920" y="822141"/>
                  </a:cubicBezTo>
                  <a:cubicBezTo>
                    <a:pt x="1363404" y="831944"/>
                    <a:pt x="1363920" y="838136"/>
                    <a:pt x="1375788" y="838136"/>
                  </a:cubicBezTo>
                  <a:cubicBezTo>
                    <a:pt x="1420678" y="838136"/>
                    <a:pt x="1459376" y="858775"/>
                    <a:pt x="1498590" y="876834"/>
                  </a:cubicBezTo>
                  <a:cubicBezTo>
                    <a:pt x="1505298" y="879930"/>
                    <a:pt x="1507878" y="883542"/>
                    <a:pt x="1506330" y="891798"/>
                  </a:cubicBezTo>
                  <a:cubicBezTo>
                    <a:pt x="1493947" y="958875"/>
                    <a:pt x="1472791" y="1023372"/>
                    <a:pt x="1444413" y="1085289"/>
                  </a:cubicBezTo>
                  <a:cubicBezTo>
                    <a:pt x="1441317" y="1092513"/>
                    <a:pt x="1437189" y="1094577"/>
                    <a:pt x="1429449" y="1093029"/>
                  </a:cubicBezTo>
                  <a:cubicBezTo>
                    <a:pt x="1386623" y="1085289"/>
                    <a:pt x="1343797" y="1078581"/>
                    <a:pt x="1306647" y="1052783"/>
                  </a:cubicBezTo>
                  <a:cubicBezTo>
                    <a:pt x="1297875" y="1046591"/>
                    <a:pt x="1293231" y="1048655"/>
                    <a:pt x="1287556" y="1057942"/>
                  </a:cubicBezTo>
                  <a:cubicBezTo>
                    <a:pt x="1275688" y="1078581"/>
                    <a:pt x="1262273" y="1098705"/>
                    <a:pt x="1248857" y="1118828"/>
                  </a:cubicBezTo>
                  <a:cubicBezTo>
                    <a:pt x="1244214" y="1125535"/>
                    <a:pt x="1242150" y="1130179"/>
                    <a:pt x="1250405" y="1135339"/>
                  </a:cubicBezTo>
                  <a:cubicBezTo>
                    <a:pt x="1289620" y="1158558"/>
                    <a:pt x="1313871" y="1194676"/>
                    <a:pt x="1339153" y="1230795"/>
                  </a:cubicBezTo>
                  <a:cubicBezTo>
                    <a:pt x="1344313" y="1238018"/>
                    <a:pt x="1343797" y="1242662"/>
                    <a:pt x="1337605" y="1249370"/>
                  </a:cubicBezTo>
                  <a:cubicBezTo>
                    <a:pt x="1293747" y="1300968"/>
                    <a:pt x="1244214" y="1345342"/>
                    <a:pt x="1189004" y="1384040"/>
                  </a:cubicBezTo>
                  <a:cubicBezTo>
                    <a:pt x="1182296" y="1388684"/>
                    <a:pt x="1177652" y="1389716"/>
                    <a:pt x="1170945" y="1383524"/>
                  </a:cubicBezTo>
                  <a:cubicBezTo>
                    <a:pt x="1153918" y="1368045"/>
                    <a:pt x="1135858" y="1353597"/>
                    <a:pt x="1118831" y="1337602"/>
                  </a:cubicBezTo>
                  <a:cubicBezTo>
                    <a:pt x="1104384" y="1324187"/>
                    <a:pt x="1096644" y="1306128"/>
                    <a:pt x="1086840" y="1289616"/>
                  </a:cubicBezTo>
                  <a:cubicBezTo>
                    <a:pt x="1080133" y="1278265"/>
                    <a:pt x="1074973" y="1277749"/>
                    <a:pt x="1064137" y="1284456"/>
                  </a:cubicBezTo>
                  <a:cubicBezTo>
                    <a:pt x="1044530" y="1296324"/>
                    <a:pt x="1023375" y="1306643"/>
                    <a:pt x="1002220" y="1316447"/>
                  </a:cubicBezTo>
                  <a:cubicBezTo>
                    <a:pt x="993449" y="1320575"/>
                    <a:pt x="991385" y="1324703"/>
                    <a:pt x="996028" y="1332958"/>
                  </a:cubicBezTo>
                  <a:cubicBezTo>
                    <a:pt x="1015120" y="1368561"/>
                    <a:pt x="1021827" y="1407259"/>
                    <a:pt x="1022859" y="1446989"/>
                  </a:cubicBezTo>
                  <a:cubicBezTo>
                    <a:pt x="1022859" y="1451117"/>
                    <a:pt x="1023891" y="1455245"/>
                    <a:pt x="1024407" y="1459889"/>
                  </a:cubicBezTo>
                  <a:cubicBezTo>
                    <a:pt x="1025439" y="1466596"/>
                    <a:pt x="1022859" y="1470724"/>
                    <a:pt x="1015636" y="1473304"/>
                  </a:cubicBezTo>
                  <a:cubicBezTo>
                    <a:pt x="970745" y="1493943"/>
                    <a:pt x="870646" y="1516130"/>
                    <a:pt x="817500" y="1518710"/>
                  </a:cubicBezTo>
                  <a:close/>
                  <a:moveTo>
                    <a:pt x="758163" y="1148238"/>
                  </a:moveTo>
                  <a:cubicBezTo>
                    <a:pt x="974357" y="1144627"/>
                    <a:pt x="1145146" y="976418"/>
                    <a:pt x="1145146" y="758675"/>
                  </a:cubicBezTo>
                  <a:cubicBezTo>
                    <a:pt x="1145146" y="542481"/>
                    <a:pt x="974357" y="371176"/>
                    <a:pt x="757131" y="371176"/>
                  </a:cubicBezTo>
                  <a:cubicBezTo>
                    <a:pt x="539904" y="371176"/>
                    <a:pt x="368600" y="542481"/>
                    <a:pt x="368600" y="759707"/>
                  </a:cubicBezTo>
                  <a:cubicBezTo>
                    <a:pt x="369116" y="977966"/>
                    <a:pt x="541452" y="1145659"/>
                    <a:pt x="758163" y="1148238"/>
                  </a:cubicBezTo>
                  <a:close/>
                </a:path>
              </a:pathLst>
            </a:custGeom>
            <a:grpFill/>
            <a:ln w="5155" cap="flat">
              <a:noFill/>
              <a:prstDash val="solid"/>
              <a:miter/>
            </a:ln>
          </p:spPr>
          <p:txBody>
            <a:bodyPr rtlCol="0" anchor="ctr"/>
            <a:lstStyle/>
            <a:p>
              <a:endParaRPr lang="en-US"/>
            </a:p>
          </p:txBody>
        </p:sp>
      </p:grpSp>
      <p:grpSp>
        <p:nvGrpSpPr>
          <p:cNvPr id="33" name="Group 32">
            <a:extLst>
              <a:ext uri="{FF2B5EF4-FFF2-40B4-BE49-F238E27FC236}">
                <a16:creationId xmlns:a16="http://schemas.microsoft.com/office/drawing/2014/main" id="{22E808FD-7642-0C8F-8A81-F3DF2EC9DB51}"/>
              </a:ext>
            </a:extLst>
          </p:cNvPr>
          <p:cNvGrpSpPr/>
          <p:nvPr userDrawn="1"/>
        </p:nvGrpSpPr>
        <p:grpSpPr>
          <a:xfrm>
            <a:off x="0" y="2766599"/>
            <a:ext cx="2745260" cy="2471860"/>
            <a:chOff x="6486650" y="2648852"/>
            <a:chExt cx="2745260" cy="2471860"/>
          </a:xfrm>
          <a:solidFill>
            <a:schemeClr val="bg1">
              <a:alpha val="46000"/>
            </a:schemeClr>
          </a:solidFill>
        </p:grpSpPr>
        <p:sp>
          <p:nvSpPr>
            <p:cNvPr id="34" name="Freeform: Shape 33">
              <a:extLst>
                <a:ext uri="{FF2B5EF4-FFF2-40B4-BE49-F238E27FC236}">
                  <a16:creationId xmlns:a16="http://schemas.microsoft.com/office/drawing/2014/main" id="{1C573FB6-D6ED-9A8B-DE0E-8F9DEFF8BF98}"/>
                </a:ext>
              </a:extLst>
            </p:cNvPr>
            <p:cNvSpPr/>
            <p:nvPr/>
          </p:nvSpPr>
          <p:spPr>
            <a:xfrm>
              <a:off x="6486650" y="3806165"/>
              <a:ext cx="1318090" cy="1314547"/>
            </a:xfrm>
            <a:custGeom>
              <a:avLst/>
              <a:gdLst>
                <a:gd name="connsiteX0" fmla="*/ 0 w 1919435"/>
                <a:gd name="connsiteY0" fmla="*/ 987194 h 1914275"/>
                <a:gd name="connsiteX1" fmla="*/ 37667 w 1919435"/>
                <a:gd name="connsiteY1" fmla="*/ 959846 h 1914275"/>
                <a:gd name="connsiteX2" fmla="*/ 169757 w 1919435"/>
                <a:gd name="connsiteY2" fmla="*/ 922696 h 1914275"/>
                <a:gd name="connsiteX3" fmla="*/ 215163 w 1919435"/>
                <a:gd name="connsiteY3" fmla="*/ 872130 h 1914275"/>
                <a:gd name="connsiteX4" fmla="*/ 217743 w 1919435"/>
                <a:gd name="connsiteY4" fmla="*/ 850459 h 1914275"/>
                <a:gd name="connsiteX5" fmla="*/ 189364 w 1919435"/>
                <a:gd name="connsiteY5" fmla="*/ 797830 h 1914275"/>
                <a:gd name="connsiteX6" fmla="*/ 69657 w 1919435"/>
                <a:gd name="connsiteY6" fmla="*/ 727657 h 1914275"/>
                <a:gd name="connsiteX7" fmla="*/ 43858 w 1919435"/>
                <a:gd name="connsiteY7" fmla="*/ 664708 h 1914275"/>
                <a:gd name="connsiteX8" fmla="*/ 46438 w 1919435"/>
                <a:gd name="connsiteY8" fmla="*/ 655936 h 1914275"/>
                <a:gd name="connsiteX9" fmla="*/ 114547 w 1919435"/>
                <a:gd name="connsiteY9" fmla="*/ 608982 h 1914275"/>
                <a:gd name="connsiteX10" fmla="*/ 241478 w 1919435"/>
                <a:gd name="connsiteY10" fmla="*/ 623429 h 1914275"/>
                <a:gd name="connsiteX11" fmla="*/ 306491 w 1919435"/>
                <a:gd name="connsiteY11" fmla="*/ 593503 h 1914275"/>
                <a:gd name="connsiteX12" fmla="*/ 301331 w 1919435"/>
                <a:gd name="connsiteY12" fmla="*/ 505271 h 1914275"/>
                <a:gd name="connsiteX13" fmla="*/ 222386 w 1919435"/>
                <a:gd name="connsiteY13" fmla="*/ 400527 h 1914275"/>
                <a:gd name="connsiteX14" fmla="*/ 222386 w 1919435"/>
                <a:gd name="connsiteY14" fmla="*/ 342222 h 1914275"/>
                <a:gd name="connsiteX15" fmla="*/ 248185 w 1919435"/>
                <a:gd name="connsiteY15" fmla="*/ 313327 h 1914275"/>
                <a:gd name="connsiteX16" fmla="*/ 303395 w 1919435"/>
                <a:gd name="connsiteY16" fmla="*/ 307135 h 1914275"/>
                <a:gd name="connsiteX17" fmla="*/ 420522 w 1919435"/>
                <a:gd name="connsiteY17" fmla="*/ 373180 h 1914275"/>
                <a:gd name="connsiteX18" fmla="*/ 525265 w 1919435"/>
                <a:gd name="connsiteY18" fmla="*/ 343770 h 1914275"/>
                <a:gd name="connsiteX19" fmla="*/ 527845 w 1919435"/>
                <a:gd name="connsiteY19" fmla="*/ 298364 h 1914275"/>
                <a:gd name="connsiteX20" fmla="*/ 493791 w 1919435"/>
                <a:gd name="connsiteY20" fmla="*/ 166789 h 1914275"/>
                <a:gd name="connsiteX21" fmla="*/ 518557 w 1919435"/>
                <a:gd name="connsiteY21" fmla="*/ 105904 h 1914275"/>
                <a:gd name="connsiteX22" fmla="*/ 537649 w 1919435"/>
                <a:gd name="connsiteY22" fmla="*/ 95585 h 1914275"/>
                <a:gd name="connsiteX23" fmla="*/ 608853 w 1919435"/>
                <a:gd name="connsiteY23" fmla="*/ 113128 h 1914275"/>
                <a:gd name="connsiteX24" fmla="*/ 690894 w 1919435"/>
                <a:gd name="connsiteY24" fmla="*/ 217355 h 1914275"/>
                <a:gd name="connsiteX25" fmla="*/ 802861 w 1919435"/>
                <a:gd name="connsiteY25" fmla="*/ 216839 h 1914275"/>
                <a:gd name="connsiteX26" fmla="*/ 816277 w 1919435"/>
                <a:gd name="connsiteY26" fmla="*/ 169369 h 1914275"/>
                <a:gd name="connsiteX27" fmla="*/ 832788 w 1919435"/>
                <a:gd name="connsiteY27" fmla="*/ 48631 h 1914275"/>
                <a:gd name="connsiteX28" fmla="*/ 877677 w 1919435"/>
                <a:gd name="connsiteY28" fmla="*/ 2193 h 1914275"/>
                <a:gd name="connsiteX29" fmla="*/ 917924 w 1919435"/>
                <a:gd name="connsiteY29" fmla="*/ 645 h 1914275"/>
                <a:gd name="connsiteX30" fmla="*/ 956106 w 1919435"/>
                <a:gd name="connsiteY30" fmla="*/ 31603 h 1914275"/>
                <a:gd name="connsiteX31" fmla="*/ 993772 w 1919435"/>
                <a:gd name="connsiteY31" fmla="*/ 163693 h 1914275"/>
                <a:gd name="connsiteX32" fmla="*/ 1089745 w 1919435"/>
                <a:gd name="connsiteY32" fmla="*/ 217871 h 1914275"/>
                <a:gd name="connsiteX33" fmla="*/ 1120703 w 1919435"/>
                <a:gd name="connsiteY33" fmla="*/ 191040 h 1914275"/>
                <a:gd name="connsiteX34" fmla="*/ 1192940 w 1919435"/>
                <a:gd name="connsiteY34" fmla="*/ 68754 h 1914275"/>
                <a:gd name="connsiteX35" fmla="*/ 1251245 w 1919435"/>
                <a:gd name="connsiteY35" fmla="*/ 44503 h 1914275"/>
                <a:gd name="connsiteX36" fmla="*/ 1309035 w 1919435"/>
                <a:gd name="connsiteY36" fmla="*/ 137895 h 1914275"/>
                <a:gd name="connsiteX37" fmla="*/ 1294587 w 1919435"/>
                <a:gd name="connsiteY37" fmla="*/ 255538 h 1914275"/>
                <a:gd name="connsiteX38" fmla="*/ 1294587 w 1919435"/>
                <a:gd name="connsiteY38" fmla="*/ 267921 h 1914275"/>
                <a:gd name="connsiteX39" fmla="*/ 1399331 w 1919435"/>
                <a:gd name="connsiteY39" fmla="*/ 314359 h 1914275"/>
                <a:gd name="connsiteX40" fmla="*/ 1514394 w 1919435"/>
                <a:gd name="connsiteY40" fmla="*/ 228191 h 1914275"/>
                <a:gd name="connsiteX41" fmla="*/ 1584050 w 1919435"/>
                <a:gd name="connsiteY41" fmla="*/ 229223 h 1914275"/>
                <a:gd name="connsiteX42" fmla="*/ 1594886 w 1919435"/>
                <a:gd name="connsiteY42" fmla="*/ 238510 h 1914275"/>
                <a:gd name="connsiteX43" fmla="*/ 1606754 w 1919435"/>
                <a:gd name="connsiteY43" fmla="*/ 317971 h 1914275"/>
                <a:gd name="connsiteX44" fmla="*/ 1543288 w 1919435"/>
                <a:gd name="connsiteY44" fmla="*/ 430970 h 1914275"/>
                <a:gd name="connsiteX45" fmla="*/ 1552060 w 1919435"/>
                <a:gd name="connsiteY45" fmla="*/ 504239 h 1914275"/>
                <a:gd name="connsiteX46" fmla="*/ 1619137 w 1919435"/>
                <a:gd name="connsiteY46" fmla="*/ 531069 h 1914275"/>
                <a:gd name="connsiteX47" fmla="*/ 1754839 w 1919435"/>
                <a:gd name="connsiteY47" fmla="*/ 495467 h 1914275"/>
                <a:gd name="connsiteX48" fmla="*/ 1812629 w 1919435"/>
                <a:gd name="connsiteY48" fmla="*/ 517654 h 1914275"/>
                <a:gd name="connsiteX49" fmla="*/ 1830172 w 1919435"/>
                <a:gd name="connsiteY49" fmla="*/ 552225 h 1914275"/>
                <a:gd name="connsiteX50" fmla="*/ 1815724 w 1919435"/>
                <a:gd name="connsiteY50" fmla="*/ 603306 h 1914275"/>
                <a:gd name="connsiteX51" fmla="*/ 1699630 w 1919435"/>
                <a:gd name="connsiteY51" fmla="*/ 695666 h 1914275"/>
                <a:gd name="connsiteX52" fmla="*/ 1678990 w 1919435"/>
                <a:gd name="connsiteY52" fmla="*/ 751908 h 1914275"/>
                <a:gd name="connsiteX53" fmla="*/ 1685182 w 1919435"/>
                <a:gd name="connsiteY53" fmla="*/ 774611 h 1914275"/>
                <a:gd name="connsiteX54" fmla="*/ 1732652 w 1919435"/>
                <a:gd name="connsiteY54" fmla="*/ 815373 h 1914275"/>
                <a:gd name="connsiteX55" fmla="*/ 1872998 w 1919435"/>
                <a:gd name="connsiteY55" fmla="*/ 834464 h 1914275"/>
                <a:gd name="connsiteX56" fmla="*/ 1918404 w 1919435"/>
                <a:gd name="connsiteY56" fmla="*/ 879354 h 1914275"/>
                <a:gd name="connsiteX57" fmla="*/ 1919952 w 1919435"/>
                <a:gd name="connsiteY57" fmla="*/ 919600 h 1914275"/>
                <a:gd name="connsiteX58" fmla="*/ 1886930 w 1919435"/>
                <a:gd name="connsiteY58" fmla="*/ 958299 h 1914275"/>
                <a:gd name="connsiteX59" fmla="*/ 1754839 w 1919435"/>
                <a:gd name="connsiteY59" fmla="*/ 995965 h 1914275"/>
                <a:gd name="connsiteX60" fmla="*/ 1701178 w 1919435"/>
                <a:gd name="connsiteY60" fmla="*/ 1085229 h 1914275"/>
                <a:gd name="connsiteX61" fmla="*/ 1728524 w 1919435"/>
                <a:gd name="connsiteY61" fmla="*/ 1121348 h 1914275"/>
                <a:gd name="connsiteX62" fmla="*/ 1849779 w 1919435"/>
                <a:gd name="connsiteY62" fmla="*/ 1192552 h 1914275"/>
                <a:gd name="connsiteX63" fmla="*/ 1876094 w 1919435"/>
                <a:gd name="connsiteY63" fmla="*/ 1253954 h 1914275"/>
                <a:gd name="connsiteX64" fmla="*/ 1875062 w 1919435"/>
                <a:gd name="connsiteY64" fmla="*/ 1260145 h 1914275"/>
                <a:gd name="connsiteX65" fmla="*/ 1802309 w 1919435"/>
                <a:gd name="connsiteY65" fmla="*/ 1312259 h 1914275"/>
                <a:gd name="connsiteX66" fmla="*/ 1675379 w 1919435"/>
                <a:gd name="connsiteY66" fmla="*/ 1296264 h 1914275"/>
                <a:gd name="connsiteX67" fmla="*/ 1611398 w 1919435"/>
                <a:gd name="connsiteY67" fmla="*/ 1329286 h 1914275"/>
                <a:gd name="connsiteX68" fmla="*/ 1610365 w 1919435"/>
                <a:gd name="connsiteY68" fmla="*/ 1405651 h 1914275"/>
                <a:gd name="connsiteX69" fmla="*/ 1692406 w 1919435"/>
                <a:gd name="connsiteY69" fmla="*/ 1514006 h 1914275"/>
                <a:gd name="connsiteX70" fmla="*/ 1692406 w 1919435"/>
                <a:gd name="connsiteY70" fmla="*/ 1584695 h 1914275"/>
                <a:gd name="connsiteX71" fmla="*/ 1689310 w 1919435"/>
                <a:gd name="connsiteY71" fmla="*/ 1588307 h 1914275"/>
                <a:gd name="connsiteX72" fmla="*/ 1600562 w 1919435"/>
                <a:gd name="connsiteY72" fmla="*/ 1605850 h 1914275"/>
                <a:gd name="connsiteX73" fmla="*/ 1490659 w 1919435"/>
                <a:gd name="connsiteY73" fmla="*/ 1543933 h 1914275"/>
                <a:gd name="connsiteX74" fmla="*/ 1415326 w 1919435"/>
                <a:gd name="connsiteY74" fmla="*/ 1554769 h 1914275"/>
                <a:gd name="connsiteX75" fmla="*/ 1391075 w 1919435"/>
                <a:gd name="connsiteY75" fmla="*/ 1622877 h 1914275"/>
                <a:gd name="connsiteX76" fmla="*/ 1426677 w 1919435"/>
                <a:gd name="connsiteY76" fmla="*/ 1760128 h 1914275"/>
                <a:gd name="connsiteX77" fmla="*/ 1406554 w 1919435"/>
                <a:gd name="connsiteY77" fmla="*/ 1811725 h 1914275"/>
                <a:gd name="connsiteX78" fmla="*/ 1370436 w 1919435"/>
                <a:gd name="connsiteY78" fmla="*/ 1830300 h 1914275"/>
                <a:gd name="connsiteX79" fmla="*/ 1316258 w 1919435"/>
                <a:gd name="connsiteY79" fmla="*/ 1815337 h 1914275"/>
                <a:gd name="connsiteX80" fmla="*/ 1231122 w 1919435"/>
                <a:gd name="connsiteY80" fmla="*/ 1707498 h 1914275"/>
                <a:gd name="connsiteX81" fmla="*/ 1121219 w 1919435"/>
                <a:gd name="connsiteY81" fmla="*/ 1698210 h 1914275"/>
                <a:gd name="connsiteX82" fmla="*/ 1106771 w 1919435"/>
                <a:gd name="connsiteY82" fmla="*/ 1727105 h 1914275"/>
                <a:gd name="connsiteX83" fmla="*/ 1087165 w 1919435"/>
                <a:gd name="connsiteY83" fmla="*/ 1868999 h 1914275"/>
                <a:gd name="connsiteX84" fmla="*/ 1050014 w 1919435"/>
                <a:gd name="connsiteY84" fmla="*/ 1919049 h 1914275"/>
                <a:gd name="connsiteX85" fmla="*/ 987581 w 1919435"/>
                <a:gd name="connsiteY85" fmla="*/ 1919049 h 1914275"/>
                <a:gd name="connsiteX86" fmla="*/ 960234 w 1919435"/>
                <a:gd name="connsiteY86" fmla="*/ 1880866 h 1914275"/>
                <a:gd name="connsiteX87" fmla="*/ 921535 w 1919435"/>
                <a:gd name="connsiteY87" fmla="*/ 1744132 h 1914275"/>
                <a:gd name="connsiteX88" fmla="*/ 875614 w 1919435"/>
                <a:gd name="connsiteY88" fmla="*/ 1703886 h 1914275"/>
                <a:gd name="connsiteX89" fmla="*/ 847751 w 1919435"/>
                <a:gd name="connsiteY89" fmla="*/ 1700790 h 1914275"/>
                <a:gd name="connsiteX90" fmla="*/ 800281 w 1919435"/>
                <a:gd name="connsiteY90" fmla="*/ 1727105 h 1914275"/>
                <a:gd name="connsiteX91" fmla="*/ 788414 w 1919435"/>
                <a:gd name="connsiteY91" fmla="*/ 1747228 h 1914275"/>
                <a:gd name="connsiteX92" fmla="*/ 723401 w 1919435"/>
                <a:gd name="connsiteY92" fmla="*/ 1857131 h 1914275"/>
                <a:gd name="connsiteX93" fmla="*/ 674383 w 1919435"/>
                <a:gd name="connsiteY93" fmla="*/ 1877254 h 1914275"/>
                <a:gd name="connsiteX94" fmla="*/ 634652 w 1919435"/>
                <a:gd name="connsiteY94" fmla="*/ 1863839 h 1914275"/>
                <a:gd name="connsiteX95" fmla="*/ 607822 w 1919435"/>
                <a:gd name="connsiteY95" fmla="*/ 1813789 h 1914275"/>
                <a:gd name="connsiteX96" fmla="*/ 624848 w 1919435"/>
                <a:gd name="connsiteY96" fmla="*/ 1672927 h 1914275"/>
                <a:gd name="connsiteX97" fmla="*/ 586150 w 1919435"/>
                <a:gd name="connsiteY97" fmla="*/ 1607398 h 1914275"/>
                <a:gd name="connsiteX98" fmla="*/ 514430 w 1919435"/>
                <a:gd name="connsiteY98" fmla="*/ 1611010 h 1914275"/>
                <a:gd name="connsiteX99" fmla="*/ 413814 w 1919435"/>
                <a:gd name="connsiteY99" fmla="*/ 1687375 h 1914275"/>
                <a:gd name="connsiteX100" fmla="*/ 324550 w 1919435"/>
                <a:gd name="connsiteY100" fmla="*/ 1682215 h 1914275"/>
                <a:gd name="connsiteX101" fmla="*/ 316810 w 1919435"/>
                <a:gd name="connsiteY101" fmla="*/ 1674475 h 1914275"/>
                <a:gd name="connsiteX102" fmla="*/ 309071 w 1919435"/>
                <a:gd name="connsiteY102" fmla="*/ 1612558 h 1914275"/>
                <a:gd name="connsiteX103" fmla="*/ 376148 w 1919435"/>
                <a:gd name="connsiteY103" fmla="*/ 1492851 h 1914275"/>
                <a:gd name="connsiteX104" fmla="*/ 387499 w 1919435"/>
                <a:gd name="connsiteY104" fmla="*/ 1456217 h 1914275"/>
                <a:gd name="connsiteX105" fmla="*/ 297203 w 1919435"/>
                <a:gd name="connsiteY105" fmla="*/ 1391720 h 1914275"/>
                <a:gd name="connsiteX106" fmla="*/ 158405 w 1919435"/>
                <a:gd name="connsiteY106" fmla="*/ 1427838 h 1914275"/>
                <a:gd name="connsiteX107" fmla="*/ 114031 w 1919435"/>
                <a:gd name="connsiteY107" fmla="*/ 1412875 h 1914275"/>
                <a:gd name="connsiteX108" fmla="*/ 91844 w 1919435"/>
                <a:gd name="connsiteY108" fmla="*/ 1373660 h 1914275"/>
                <a:gd name="connsiteX109" fmla="*/ 106808 w 1919435"/>
                <a:gd name="connsiteY109" fmla="*/ 1315871 h 1914275"/>
                <a:gd name="connsiteX110" fmla="*/ 209487 w 1919435"/>
                <a:gd name="connsiteY110" fmla="*/ 1234347 h 1914275"/>
                <a:gd name="connsiteX111" fmla="*/ 236834 w 1919435"/>
                <a:gd name="connsiteY111" fmla="*/ 1151274 h 1914275"/>
                <a:gd name="connsiteX112" fmla="*/ 181624 w 1919435"/>
                <a:gd name="connsiteY112" fmla="*/ 1104836 h 1914275"/>
                <a:gd name="connsiteX113" fmla="*/ 52114 w 1919435"/>
                <a:gd name="connsiteY113" fmla="*/ 1087293 h 1914275"/>
                <a:gd name="connsiteX114" fmla="*/ 1032 w 1919435"/>
                <a:gd name="connsiteY114" fmla="*/ 1051175 h 1914275"/>
                <a:gd name="connsiteX115" fmla="*/ 0 w 1919435"/>
                <a:gd name="connsiteY115" fmla="*/ 987194 h 1914275"/>
                <a:gd name="connsiteX116" fmla="*/ 1198616 w 1919435"/>
                <a:gd name="connsiteY116" fmla="*/ 960879 h 1914275"/>
                <a:gd name="connsiteX117" fmla="*/ 958686 w 1919435"/>
                <a:gd name="connsiteY117" fmla="*/ 720949 h 1914275"/>
                <a:gd name="connsiteX118" fmla="*/ 720304 w 1919435"/>
                <a:gd name="connsiteY118" fmla="*/ 959331 h 1914275"/>
                <a:gd name="connsiteX119" fmla="*/ 957654 w 1919435"/>
                <a:gd name="connsiteY119" fmla="*/ 1198744 h 1914275"/>
                <a:gd name="connsiteX120" fmla="*/ 1198616 w 1919435"/>
                <a:gd name="connsiteY120" fmla="*/ 960879 h 1914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1919435" h="1914275">
                  <a:moveTo>
                    <a:pt x="0" y="987194"/>
                  </a:moveTo>
                  <a:cubicBezTo>
                    <a:pt x="8256" y="971714"/>
                    <a:pt x="21155" y="963975"/>
                    <a:pt x="37667" y="959846"/>
                  </a:cubicBezTo>
                  <a:cubicBezTo>
                    <a:pt x="82041" y="947979"/>
                    <a:pt x="125383" y="934564"/>
                    <a:pt x="169757" y="922696"/>
                  </a:cubicBezTo>
                  <a:cubicBezTo>
                    <a:pt x="196587" y="915473"/>
                    <a:pt x="212583" y="900509"/>
                    <a:pt x="215163" y="872130"/>
                  </a:cubicBezTo>
                  <a:cubicBezTo>
                    <a:pt x="215679" y="864907"/>
                    <a:pt x="216710" y="857683"/>
                    <a:pt x="217743" y="850459"/>
                  </a:cubicBezTo>
                  <a:cubicBezTo>
                    <a:pt x="220323" y="826209"/>
                    <a:pt x="209487" y="809697"/>
                    <a:pt x="189364" y="797830"/>
                  </a:cubicBezTo>
                  <a:cubicBezTo>
                    <a:pt x="149118" y="774611"/>
                    <a:pt x="109388" y="750876"/>
                    <a:pt x="69657" y="727657"/>
                  </a:cubicBezTo>
                  <a:cubicBezTo>
                    <a:pt x="40246" y="710629"/>
                    <a:pt x="35087" y="697730"/>
                    <a:pt x="43858" y="664708"/>
                  </a:cubicBezTo>
                  <a:cubicBezTo>
                    <a:pt x="44890" y="661612"/>
                    <a:pt x="45406" y="658516"/>
                    <a:pt x="46438" y="655936"/>
                  </a:cubicBezTo>
                  <a:cubicBezTo>
                    <a:pt x="59337" y="613110"/>
                    <a:pt x="70689" y="604854"/>
                    <a:pt x="114547" y="608982"/>
                  </a:cubicBezTo>
                  <a:cubicBezTo>
                    <a:pt x="156857" y="613110"/>
                    <a:pt x="199167" y="617754"/>
                    <a:pt x="241478" y="623429"/>
                  </a:cubicBezTo>
                  <a:cubicBezTo>
                    <a:pt x="275016" y="627557"/>
                    <a:pt x="289463" y="621881"/>
                    <a:pt x="306491" y="593503"/>
                  </a:cubicBezTo>
                  <a:cubicBezTo>
                    <a:pt x="330741" y="554288"/>
                    <a:pt x="329710" y="541905"/>
                    <a:pt x="301331" y="505271"/>
                  </a:cubicBezTo>
                  <a:cubicBezTo>
                    <a:pt x="274500" y="470700"/>
                    <a:pt x="248185" y="435614"/>
                    <a:pt x="222386" y="400527"/>
                  </a:cubicBezTo>
                  <a:cubicBezTo>
                    <a:pt x="206907" y="379888"/>
                    <a:pt x="206907" y="362861"/>
                    <a:pt x="222386" y="342222"/>
                  </a:cubicBezTo>
                  <a:cubicBezTo>
                    <a:pt x="230126" y="331902"/>
                    <a:pt x="238382" y="321583"/>
                    <a:pt x="248185" y="313327"/>
                  </a:cubicBezTo>
                  <a:cubicBezTo>
                    <a:pt x="267792" y="296816"/>
                    <a:pt x="281208" y="294752"/>
                    <a:pt x="303395" y="307135"/>
                  </a:cubicBezTo>
                  <a:cubicBezTo>
                    <a:pt x="342609" y="328806"/>
                    <a:pt x="382856" y="348929"/>
                    <a:pt x="420522" y="373180"/>
                  </a:cubicBezTo>
                  <a:cubicBezTo>
                    <a:pt x="463864" y="401043"/>
                    <a:pt x="493791" y="382468"/>
                    <a:pt x="525265" y="343770"/>
                  </a:cubicBezTo>
                  <a:cubicBezTo>
                    <a:pt x="535585" y="330870"/>
                    <a:pt x="531973" y="313843"/>
                    <a:pt x="527845" y="298364"/>
                  </a:cubicBezTo>
                  <a:cubicBezTo>
                    <a:pt x="516493" y="254506"/>
                    <a:pt x="505142" y="210647"/>
                    <a:pt x="493791" y="166789"/>
                  </a:cubicBezTo>
                  <a:cubicBezTo>
                    <a:pt x="485535" y="135315"/>
                    <a:pt x="490694" y="122415"/>
                    <a:pt x="518557" y="105904"/>
                  </a:cubicBezTo>
                  <a:cubicBezTo>
                    <a:pt x="524749" y="102292"/>
                    <a:pt x="530941" y="98680"/>
                    <a:pt x="537649" y="95585"/>
                  </a:cubicBezTo>
                  <a:cubicBezTo>
                    <a:pt x="571187" y="80105"/>
                    <a:pt x="586150" y="83717"/>
                    <a:pt x="608853" y="113128"/>
                  </a:cubicBezTo>
                  <a:cubicBezTo>
                    <a:pt x="636200" y="147698"/>
                    <a:pt x="663547" y="182785"/>
                    <a:pt x="690894" y="217355"/>
                  </a:cubicBezTo>
                  <a:cubicBezTo>
                    <a:pt x="716693" y="249346"/>
                    <a:pt x="777062" y="249346"/>
                    <a:pt x="802861" y="216839"/>
                  </a:cubicBezTo>
                  <a:cubicBezTo>
                    <a:pt x="813697" y="202908"/>
                    <a:pt x="813697" y="185365"/>
                    <a:pt x="816277" y="169369"/>
                  </a:cubicBezTo>
                  <a:cubicBezTo>
                    <a:pt x="822468" y="129123"/>
                    <a:pt x="827628" y="88877"/>
                    <a:pt x="832788" y="48631"/>
                  </a:cubicBezTo>
                  <a:cubicBezTo>
                    <a:pt x="836916" y="16640"/>
                    <a:pt x="845687" y="7868"/>
                    <a:pt x="877677" y="2193"/>
                  </a:cubicBezTo>
                  <a:cubicBezTo>
                    <a:pt x="891093" y="-387"/>
                    <a:pt x="904509" y="-387"/>
                    <a:pt x="917924" y="645"/>
                  </a:cubicBezTo>
                  <a:cubicBezTo>
                    <a:pt x="937531" y="1677"/>
                    <a:pt x="950947" y="11996"/>
                    <a:pt x="956106" y="31603"/>
                  </a:cubicBezTo>
                  <a:cubicBezTo>
                    <a:pt x="968490" y="75461"/>
                    <a:pt x="981389" y="119835"/>
                    <a:pt x="993772" y="163693"/>
                  </a:cubicBezTo>
                  <a:cubicBezTo>
                    <a:pt x="1006672" y="208584"/>
                    <a:pt x="1043822" y="229739"/>
                    <a:pt x="1089745" y="217871"/>
                  </a:cubicBezTo>
                  <a:cubicBezTo>
                    <a:pt x="1104707" y="214259"/>
                    <a:pt x="1113479" y="203424"/>
                    <a:pt x="1120703" y="191040"/>
                  </a:cubicBezTo>
                  <a:cubicBezTo>
                    <a:pt x="1144438" y="150278"/>
                    <a:pt x="1168689" y="109516"/>
                    <a:pt x="1192940" y="68754"/>
                  </a:cubicBezTo>
                  <a:cubicBezTo>
                    <a:pt x="1208419" y="42439"/>
                    <a:pt x="1221835" y="36763"/>
                    <a:pt x="1251245" y="44503"/>
                  </a:cubicBezTo>
                  <a:cubicBezTo>
                    <a:pt x="1310067" y="59466"/>
                    <a:pt x="1317806" y="72366"/>
                    <a:pt x="1309035" y="137895"/>
                  </a:cubicBezTo>
                  <a:cubicBezTo>
                    <a:pt x="1303875" y="177109"/>
                    <a:pt x="1299231" y="216323"/>
                    <a:pt x="1294587" y="255538"/>
                  </a:cubicBezTo>
                  <a:cubicBezTo>
                    <a:pt x="1294071" y="259665"/>
                    <a:pt x="1294071" y="263793"/>
                    <a:pt x="1294587" y="267921"/>
                  </a:cubicBezTo>
                  <a:cubicBezTo>
                    <a:pt x="1301295" y="309715"/>
                    <a:pt x="1364760" y="338610"/>
                    <a:pt x="1399331" y="314359"/>
                  </a:cubicBezTo>
                  <a:cubicBezTo>
                    <a:pt x="1438545" y="286496"/>
                    <a:pt x="1476211" y="257085"/>
                    <a:pt x="1514394" y="228191"/>
                  </a:cubicBezTo>
                  <a:cubicBezTo>
                    <a:pt x="1542256" y="207036"/>
                    <a:pt x="1556188" y="207552"/>
                    <a:pt x="1584050" y="229223"/>
                  </a:cubicBezTo>
                  <a:cubicBezTo>
                    <a:pt x="1587663" y="232319"/>
                    <a:pt x="1591274" y="234898"/>
                    <a:pt x="1594886" y="238510"/>
                  </a:cubicBezTo>
                  <a:cubicBezTo>
                    <a:pt x="1627393" y="269469"/>
                    <a:pt x="1628941" y="278757"/>
                    <a:pt x="1606754" y="317971"/>
                  </a:cubicBezTo>
                  <a:cubicBezTo>
                    <a:pt x="1585599" y="355637"/>
                    <a:pt x="1565475" y="393819"/>
                    <a:pt x="1543288" y="430970"/>
                  </a:cubicBezTo>
                  <a:cubicBezTo>
                    <a:pt x="1527293" y="458317"/>
                    <a:pt x="1534517" y="481020"/>
                    <a:pt x="1552060" y="504239"/>
                  </a:cubicBezTo>
                  <a:cubicBezTo>
                    <a:pt x="1569604" y="527458"/>
                    <a:pt x="1589726" y="538809"/>
                    <a:pt x="1619137" y="531069"/>
                  </a:cubicBezTo>
                  <a:cubicBezTo>
                    <a:pt x="1664543" y="519202"/>
                    <a:pt x="1709949" y="507850"/>
                    <a:pt x="1754839" y="495467"/>
                  </a:cubicBezTo>
                  <a:cubicBezTo>
                    <a:pt x="1783734" y="487727"/>
                    <a:pt x="1796634" y="492371"/>
                    <a:pt x="1812629" y="517654"/>
                  </a:cubicBezTo>
                  <a:cubicBezTo>
                    <a:pt x="1819853" y="528490"/>
                    <a:pt x="1826044" y="539841"/>
                    <a:pt x="1830172" y="552225"/>
                  </a:cubicBezTo>
                  <a:cubicBezTo>
                    <a:pt x="1837912" y="574412"/>
                    <a:pt x="1834299" y="588343"/>
                    <a:pt x="1815724" y="603306"/>
                  </a:cubicBezTo>
                  <a:cubicBezTo>
                    <a:pt x="1777026" y="634265"/>
                    <a:pt x="1738844" y="665224"/>
                    <a:pt x="1699630" y="695666"/>
                  </a:cubicBezTo>
                  <a:cubicBezTo>
                    <a:pt x="1680022" y="710629"/>
                    <a:pt x="1674862" y="729205"/>
                    <a:pt x="1678990" y="751908"/>
                  </a:cubicBezTo>
                  <a:cubicBezTo>
                    <a:pt x="1680539" y="759647"/>
                    <a:pt x="1683119" y="766871"/>
                    <a:pt x="1685182" y="774611"/>
                  </a:cubicBezTo>
                  <a:cubicBezTo>
                    <a:pt x="1691890" y="798862"/>
                    <a:pt x="1707885" y="812277"/>
                    <a:pt x="1732652" y="815373"/>
                  </a:cubicBezTo>
                  <a:cubicBezTo>
                    <a:pt x="1779606" y="821565"/>
                    <a:pt x="1826560" y="828272"/>
                    <a:pt x="1872998" y="834464"/>
                  </a:cubicBezTo>
                  <a:cubicBezTo>
                    <a:pt x="1900861" y="838076"/>
                    <a:pt x="1915308" y="851491"/>
                    <a:pt x="1918404" y="879354"/>
                  </a:cubicBezTo>
                  <a:cubicBezTo>
                    <a:pt x="1919952" y="892770"/>
                    <a:pt x="1921500" y="906185"/>
                    <a:pt x="1919952" y="919600"/>
                  </a:cubicBezTo>
                  <a:cubicBezTo>
                    <a:pt x="1917372" y="940755"/>
                    <a:pt x="1906536" y="952623"/>
                    <a:pt x="1886930" y="958299"/>
                  </a:cubicBezTo>
                  <a:cubicBezTo>
                    <a:pt x="1843071" y="970682"/>
                    <a:pt x="1798697" y="983065"/>
                    <a:pt x="1754839" y="995965"/>
                  </a:cubicBezTo>
                  <a:cubicBezTo>
                    <a:pt x="1712013" y="1008348"/>
                    <a:pt x="1692406" y="1040855"/>
                    <a:pt x="1701178" y="1085229"/>
                  </a:cubicBezTo>
                  <a:cubicBezTo>
                    <a:pt x="1704273" y="1102256"/>
                    <a:pt x="1714077" y="1113092"/>
                    <a:pt x="1728524" y="1121348"/>
                  </a:cubicBezTo>
                  <a:cubicBezTo>
                    <a:pt x="1768771" y="1145083"/>
                    <a:pt x="1809016" y="1168817"/>
                    <a:pt x="1849779" y="1192552"/>
                  </a:cubicBezTo>
                  <a:cubicBezTo>
                    <a:pt x="1879706" y="1210096"/>
                    <a:pt x="1884350" y="1220415"/>
                    <a:pt x="1876094" y="1253954"/>
                  </a:cubicBezTo>
                  <a:cubicBezTo>
                    <a:pt x="1875578" y="1256018"/>
                    <a:pt x="1875578" y="1258082"/>
                    <a:pt x="1875062" y="1260145"/>
                  </a:cubicBezTo>
                  <a:cubicBezTo>
                    <a:pt x="1862678" y="1300908"/>
                    <a:pt x="1848747" y="1321031"/>
                    <a:pt x="1802309" y="1312259"/>
                  </a:cubicBezTo>
                  <a:cubicBezTo>
                    <a:pt x="1760515" y="1304003"/>
                    <a:pt x="1717689" y="1302456"/>
                    <a:pt x="1675379" y="1296264"/>
                  </a:cubicBezTo>
                  <a:cubicBezTo>
                    <a:pt x="1645452" y="1292136"/>
                    <a:pt x="1625845" y="1304003"/>
                    <a:pt x="1611398" y="1329286"/>
                  </a:cubicBezTo>
                  <a:cubicBezTo>
                    <a:pt x="1596434" y="1355085"/>
                    <a:pt x="1589726" y="1379336"/>
                    <a:pt x="1610365" y="1405651"/>
                  </a:cubicBezTo>
                  <a:cubicBezTo>
                    <a:pt x="1638228" y="1441254"/>
                    <a:pt x="1665059" y="1477888"/>
                    <a:pt x="1692406" y="1514006"/>
                  </a:cubicBezTo>
                  <a:cubicBezTo>
                    <a:pt x="1715109" y="1543417"/>
                    <a:pt x="1715109" y="1555285"/>
                    <a:pt x="1692406" y="1584695"/>
                  </a:cubicBezTo>
                  <a:cubicBezTo>
                    <a:pt x="1691374" y="1585727"/>
                    <a:pt x="1690342" y="1587275"/>
                    <a:pt x="1689310" y="1588307"/>
                  </a:cubicBezTo>
                  <a:cubicBezTo>
                    <a:pt x="1659383" y="1620298"/>
                    <a:pt x="1647516" y="1634229"/>
                    <a:pt x="1600562" y="1605850"/>
                  </a:cubicBezTo>
                  <a:cubicBezTo>
                    <a:pt x="1564444" y="1584179"/>
                    <a:pt x="1526261" y="1565604"/>
                    <a:pt x="1490659" y="1543933"/>
                  </a:cubicBezTo>
                  <a:cubicBezTo>
                    <a:pt x="1461248" y="1526390"/>
                    <a:pt x="1438545" y="1536709"/>
                    <a:pt x="1415326" y="1554769"/>
                  </a:cubicBezTo>
                  <a:cubicBezTo>
                    <a:pt x="1392107" y="1572312"/>
                    <a:pt x="1382819" y="1593467"/>
                    <a:pt x="1391075" y="1622877"/>
                  </a:cubicBezTo>
                  <a:cubicBezTo>
                    <a:pt x="1403974" y="1668284"/>
                    <a:pt x="1415326" y="1714205"/>
                    <a:pt x="1426677" y="1760128"/>
                  </a:cubicBezTo>
                  <a:cubicBezTo>
                    <a:pt x="1432870" y="1784894"/>
                    <a:pt x="1427710" y="1798310"/>
                    <a:pt x="1406554" y="1811725"/>
                  </a:cubicBezTo>
                  <a:cubicBezTo>
                    <a:pt x="1395203" y="1818949"/>
                    <a:pt x="1383335" y="1825657"/>
                    <a:pt x="1370436" y="1830300"/>
                  </a:cubicBezTo>
                  <a:cubicBezTo>
                    <a:pt x="1347733" y="1838556"/>
                    <a:pt x="1331222" y="1834428"/>
                    <a:pt x="1316258" y="1815337"/>
                  </a:cubicBezTo>
                  <a:cubicBezTo>
                    <a:pt x="1287879" y="1779735"/>
                    <a:pt x="1259501" y="1743616"/>
                    <a:pt x="1231122" y="1707498"/>
                  </a:cubicBezTo>
                  <a:cubicBezTo>
                    <a:pt x="1203775" y="1673443"/>
                    <a:pt x="1154242" y="1668800"/>
                    <a:pt x="1121219" y="1698210"/>
                  </a:cubicBezTo>
                  <a:cubicBezTo>
                    <a:pt x="1112447" y="1705950"/>
                    <a:pt x="1108320" y="1715753"/>
                    <a:pt x="1106771" y="1727105"/>
                  </a:cubicBezTo>
                  <a:cubicBezTo>
                    <a:pt x="1100064" y="1774575"/>
                    <a:pt x="1092324" y="1821529"/>
                    <a:pt x="1087165" y="1868999"/>
                  </a:cubicBezTo>
                  <a:cubicBezTo>
                    <a:pt x="1084068" y="1893766"/>
                    <a:pt x="1074265" y="1911309"/>
                    <a:pt x="1050014" y="1919049"/>
                  </a:cubicBezTo>
                  <a:cubicBezTo>
                    <a:pt x="1029375" y="1919049"/>
                    <a:pt x="1008220" y="1919049"/>
                    <a:pt x="987581" y="1919049"/>
                  </a:cubicBezTo>
                  <a:cubicBezTo>
                    <a:pt x="973133" y="1910277"/>
                    <a:pt x="964878" y="1897377"/>
                    <a:pt x="960234" y="1880866"/>
                  </a:cubicBezTo>
                  <a:cubicBezTo>
                    <a:pt x="947851" y="1835460"/>
                    <a:pt x="933919" y="1790054"/>
                    <a:pt x="921535" y="1744132"/>
                  </a:cubicBezTo>
                  <a:cubicBezTo>
                    <a:pt x="914828" y="1719881"/>
                    <a:pt x="899865" y="1706982"/>
                    <a:pt x="875614" y="1703886"/>
                  </a:cubicBezTo>
                  <a:cubicBezTo>
                    <a:pt x="866326" y="1702854"/>
                    <a:pt x="857038" y="1701306"/>
                    <a:pt x="847751" y="1700790"/>
                  </a:cubicBezTo>
                  <a:cubicBezTo>
                    <a:pt x="826080" y="1699242"/>
                    <a:pt x="811117" y="1709046"/>
                    <a:pt x="800281" y="1727105"/>
                  </a:cubicBezTo>
                  <a:cubicBezTo>
                    <a:pt x="796153" y="1733813"/>
                    <a:pt x="792541" y="1740520"/>
                    <a:pt x="788414" y="1747228"/>
                  </a:cubicBezTo>
                  <a:cubicBezTo>
                    <a:pt x="766742" y="1783862"/>
                    <a:pt x="745587" y="1821013"/>
                    <a:pt x="723401" y="1857131"/>
                  </a:cubicBezTo>
                  <a:cubicBezTo>
                    <a:pt x="711533" y="1877254"/>
                    <a:pt x="697085" y="1882414"/>
                    <a:pt x="674383" y="1877254"/>
                  </a:cubicBezTo>
                  <a:cubicBezTo>
                    <a:pt x="660451" y="1874158"/>
                    <a:pt x="647552" y="1869515"/>
                    <a:pt x="634652" y="1863839"/>
                  </a:cubicBezTo>
                  <a:cubicBezTo>
                    <a:pt x="611949" y="1853003"/>
                    <a:pt x="604726" y="1839072"/>
                    <a:pt x="607822" y="1813789"/>
                  </a:cubicBezTo>
                  <a:cubicBezTo>
                    <a:pt x="613497" y="1766835"/>
                    <a:pt x="618141" y="1719881"/>
                    <a:pt x="624848" y="1672927"/>
                  </a:cubicBezTo>
                  <a:cubicBezTo>
                    <a:pt x="629492" y="1639905"/>
                    <a:pt x="611949" y="1621846"/>
                    <a:pt x="586150" y="1607398"/>
                  </a:cubicBezTo>
                  <a:cubicBezTo>
                    <a:pt x="560868" y="1593467"/>
                    <a:pt x="538165" y="1591403"/>
                    <a:pt x="514430" y="1611010"/>
                  </a:cubicBezTo>
                  <a:cubicBezTo>
                    <a:pt x="481407" y="1637325"/>
                    <a:pt x="446836" y="1661576"/>
                    <a:pt x="413814" y="1687375"/>
                  </a:cubicBezTo>
                  <a:cubicBezTo>
                    <a:pt x="380276" y="1713690"/>
                    <a:pt x="365828" y="1719365"/>
                    <a:pt x="324550" y="1682215"/>
                  </a:cubicBezTo>
                  <a:cubicBezTo>
                    <a:pt x="321970" y="1679635"/>
                    <a:pt x="319390" y="1677055"/>
                    <a:pt x="316810" y="1674475"/>
                  </a:cubicBezTo>
                  <a:cubicBezTo>
                    <a:pt x="296687" y="1653836"/>
                    <a:pt x="294623" y="1637841"/>
                    <a:pt x="309071" y="1612558"/>
                  </a:cubicBezTo>
                  <a:cubicBezTo>
                    <a:pt x="331258" y="1572828"/>
                    <a:pt x="353960" y="1532581"/>
                    <a:pt x="376148" y="1492851"/>
                  </a:cubicBezTo>
                  <a:cubicBezTo>
                    <a:pt x="382339" y="1481500"/>
                    <a:pt x="389047" y="1470148"/>
                    <a:pt x="387499" y="1456217"/>
                  </a:cubicBezTo>
                  <a:cubicBezTo>
                    <a:pt x="383887" y="1414423"/>
                    <a:pt x="337449" y="1381400"/>
                    <a:pt x="297203" y="1391720"/>
                  </a:cubicBezTo>
                  <a:cubicBezTo>
                    <a:pt x="250765" y="1403587"/>
                    <a:pt x="204327" y="1415455"/>
                    <a:pt x="158405" y="1427838"/>
                  </a:cubicBezTo>
                  <a:cubicBezTo>
                    <a:pt x="139830" y="1432998"/>
                    <a:pt x="125899" y="1427322"/>
                    <a:pt x="114031" y="1412875"/>
                  </a:cubicBezTo>
                  <a:cubicBezTo>
                    <a:pt x="104228" y="1401007"/>
                    <a:pt x="98036" y="1387592"/>
                    <a:pt x="91844" y="1373660"/>
                  </a:cubicBezTo>
                  <a:cubicBezTo>
                    <a:pt x="81525" y="1349409"/>
                    <a:pt x="86169" y="1331866"/>
                    <a:pt x="106808" y="1315871"/>
                  </a:cubicBezTo>
                  <a:cubicBezTo>
                    <a:pt x="140862" y="1288524"/>
                    <a:pt x="175432" y="1261693"/>
                    <a:pt x="209487" y="1234347"/>
                  </a:cubicBezTo>
                  <a:cubicBezTo>
                    <a:pt x="245605" y="1206484"/>
                    <a:pt x="248701" y="1194616"/>
                    <a:pt x="236834" y="1151274"/>
                  </a:cubicBezTo>
                  <a:cubicBezTo>
                    <a:pt x="228578" y="1122896"/>
                    <a:pt x="211551" y="1107932"/>
                    <a:pt x="181624" y="1104836"/>
                  </a:cubicBezTo>
                  <a:cubicBezTo>
                    <a:pt x="138282" y="1100192"/>
                    <a:pt x="95456" y="1091937"/>
                    <a:pt x="52114" y="1087293"/>
                  </a:cubicBezTo>
                  <a:cubicBezTo>
                    <a:pt x="27347" y="1084713"/>
                    <a:pt x="9804" y="1074910"/>
                    <a:pt x="1032" y="1051175"/>
                  </a:cubicBezTo>
                  <a:cubicBezTo>
                    <a:pt x="0" y="1028988"/>
                    <a:pt x="0" y="1008348"/>
                    <a:pt x="0" y="987194"/>
                  </a:cubicBezTo>
                  <a:close/>
                  <a:moveTo>
                    <a:pt x="1198616" y="960879"/>
                  </a:moveTo>
                  <a:cubicBezTo>
                    <a:pt x="1200163" y="838592"/>
                    <a:pt x="1104192" y="720433"/>
                    <a:pt x="958686" y="720949"/>
                  </a:cubicBezTo>
                  <a:cubicBezTo>
                    <a:pt x="824016" y="721465"/>
                    <a:pt x="720821" y="824145"/>
                    <a:pt x="720304" y="959331"/>
                  </a:cubicBezTo>
                  <a:cubicBezTo>
                    <a:pt x="719788" y="1096581"/>
                    <a:pt x="827628" y="1197712"/>
                    <a:pt x="957654" y="1198744"/>
                  </a:cubicBezTo>
                  <a:cubicBezTo>
                    <a:pt x="1090776" y="1199776"/>
                    <a:pt x="1198100" y="1092969"/>
                    <a:pt x="1198616" y="960879"/>
                  </a:cubicBezTo>
                  <a:close/>
                </a:path>
              </a:pathLst>
            </a:custGeom>
            <a:grpFill/>
            <a:ln w="5155" cap="flat">
              <a:noFill/>
              <a:prstDash val="solid"/>
              <a:miter/>
            </a:ln>
          </p:spPr>
          <p:txBody>
            <a:bodyPr rtlCol="0" anchor="ctr"/>
            <a:lstStyle/>
            <a:p>
              <a:endParaRPr lang="en-US"/>
            </a:p>
          </p:txBody>
        </p:sp>
        <p:grpSp>
          <p:nvGrpSpPr>
            <p:cNvPr id="35" name="Group 34">
              <a:extLst>
                <a:ext uri="{FF2B5EF4-FFF2-40B4-BE49-F238E27FC236}">
                  <a16:creationId xmlns:a16="http://schemas.microsoft.com/office/drawing/2014/main" id="{5355C80A-B677-983D-C010-78C6A70E4585}"/>
                </a:ext>
              </a:extLst>
            </p:cNvPr>
            <p:cNvGrpSpPr/>
            <p:nvPr/>
          </p:nvGrpSpPr>
          <p:grpSpPr>
            <a:xfrm>
              <a:off x="7392963" y="2648852"/>
              <a:ext cx="1838947" cy="1835405"/>
              <a:chOff x="7167947" y="1624190"/>
              <a:chExt cx="2677922" cy="2672763"/>
            </a:xfrm>
            <a:grpFill/>
          </p:grpSpPr>
          <p:sp>
            <p:nvSpPr>
              <p:cNvPr id="36" name="Freeform: Shape 35">
                <a:extLst>
                  <a:ext uri="{FF2B5EF4-FFF2-40B4-BE49-F238E27FC236}">
                    <a16:creationId xmlns:a16="http://schemas.microsoft.com/office/drawing/2014/main" id="{911DB6D9-82EE-9C21-B8A2-9B78EA94FE11}"/>
                  </a:ext>
                </a:extLst>
              </p:cNvPr>
              <p:cNvSpPr/>
              <p:nvPr/>
            </p:nvSpPr>
            <p:spPr>
              <a:xfrm>
                <a:off x="7167947" y="1624190"/>
                <a:ext cx="2677922" cy="2672763"/>
              </a:xfrm>
              <a:custGeom>
                <a:avLst/>
                <a:gdLst>
                  <a:gd name="connsiteX0" fmla="*/ 2538684 w 2677922"/>
                  <a:gd name="connsiteY0" fmla="*/ 1897505 h 2672762"/>
                  <a:gd name="connsiteX1" fmla="*/ 2456643 w 2677922"/>
                  <a:gd name="connsiteY1" fmla="*/ 1879446 h 2672762"/>
                  <a:gd name="connsiteX2" fmla="*/ 2389566 w 2677922"/>
                  <a:gd name="connsiteY2" fmla="*/ 1863966 h 2672762"/>
                  <a:gd name="connsiteX3" fmla="*/ 2354479 w 2677922"/>
                  <a:gd name="connsiteY3" fmla="*/ 1874802 h 2672762"/>
                  <a:gd name="connsiteX4" fmla="*/ 2312170 w 2677922"/>
                  <a:gd name="connsiteY4" fmla="*/ 1950651 h 2672762"/>
                  <a:gd name="connsiteX5" fmla="*/ 2322489 w 2677922"/>
                  <a:gd name="connsiteY5" fmla="*/ 1983157 h 2672762"/>
                  <a:gd name="connsiteX6" fmla="*/ 2412785 w 2677922"/>
                  <a:gd name="connsiteY6" fmla="*/ 2080161 h 2672762"/>
                  <a:gd name="connsiteX7" fmla="*/ 2418461 w 2677922"/>
                  <a:gd name="connsiteY7" fmla="*/ 2146722 h 2672762"/>
                  <a:gd name="connsiteX8" fmla="*/ 2414849 w 2677922"/>
                  <a:gd name="connsiteY8" fmla="*/ 2151882 h 2672762"/>
                  <a:gd name="connsiteX9" fmla="*/ 2324037 w 2677922"/>
                  <a:gd name="connsiteY9" fmla="*/ 2174585 h 2672762"/>
                  <a:gd name="connsiteX10" fmla="*/ 2219294 w 2677922"/>
                  <a:gd name="connsiteY10" fmla="*/ 2118859 h 2672762"/>
                  <a:gd name="connsiteX11" fmla="*/ 2178531 w 2677922"/>
                  <a:gd name="connsiteY11" fmla="*/ 2120407 h 2672762"/>
                  <a:gd name="connsiteX12" fmla="*/ 2125386 w 2677922"/>
                  <a:gd name="connsiteY12" fmla="*/ 2172521 h 2672762"/>
                  <a:gd name="connsiteX13" fmla="*/ 2122806 w 2677922"/>
                  <a:gd name="connsiteY13" fmla="*/ 2217411 h 2672762"/>
                  <a:gd name="connsiteX14" fmla="*/ 2184723 w 2677922"/>
                  <a:gd name="connsiteY14" fmla="*/ 2334538 h 2672762"/>
                  <a:gd name="connsiteX15" fmla="*/ 2174404 w 2677922"/>
                  <a:gd name="connsiteY15" fmla="*/ 2395423 h 2672762"/>
                  <a:gd name="connsiteX16" fmla="*/ 2164084 w 2677922"/>
                  <a:gd name="connsiteY16" fmla="*/ 2404711 h 2672762"/>
                  <a:gd name="connsiteX17" fmla="*/ 2075336 w 2677922"/>
                  <a:gd name="connsiteY17" fmla="*/ 2401615 h 2672762"/>
                  <a:gd name="connsiteX18" fmla="*/ 1988652 w 2677922"/>
                  <a:gd name="connsiteY18" fmla="*/ 2320606 h 2672762"/>
                  <a:gd name="connsiteX19" fmla="*/ 1944277 w 2677922"/>
                  <a:gd name="connsiteY19" fmla="*/ 2311835 h 2672762"/>
                  <a:gd name="connsiteX20" fmla="*/ 1883392 w 2677922"/>
                  <a:gd name="connsiteY20" fmla="*/ 2346405 h 2672762"/>
                  <a:gd name="connsiteX21" fmla="*/ 1868429 w 2677922"/>
                  <a:gd name="connsiteY21" fmla="*/ 2391811 h 2672762"/>
                  <a:gd name="connsiteX22" fmla="*/ 1899388 w 2677922"/>
                  <a:gd name="connsiteY22" fmla="*/ 2526997 h 2672762"/>
                  <a:gd name="connsiteX23" fmla="*/ 1879264 w 2677922"/>
                  <a:gd name="connsiteY23" fmla="*/ 2571887 h 2672762"/>
                  <a:gd name="connsiteX24" fmla="*/ 1841082 w 2677922"/>
                  <a:gd name="connsiteY24" fmla="*/ 2588915 h 2672762"/>
                  <a:gd name="connsiteX25" fmla="*/ 1782777 w 2677922"/>
                  <a:gd name="connsiteY25" fmla="*/ 2568276 h 2672762"/>
                  <a:gd name="connsiteX26" fmla="*/ 1715184 w 2677922"/>
                  <a:gd name="connsiteY26" fmla="*/ 2459404 h 2672762"/>
                  <a:gd name="connsiteX27" fmla="*/ 1664618 w 2677922"/>
                  <a:gd name="connsiteY27" fmla="*/ 2435669 h 2672762"/>
                  <a:gd name="connsiteX28" fmla="*/ 1610440 w 2677922"/>
                  <a:gd name="connsiteY28" fmla="*/ 2450117 h 2672762"/>
                  <a:gd name="connsiteX29" fmla="*/ 1577418 w 2677922"/>
                  <a:gd name="connsiteY29" fmla="*/ 2495007 h 2672762"/>
                  <a:gd name="connsiteX30" fmla="*/ 1573806 w 2677922"/>
                  <a:gd name="connsiteY30" fmla="*/ 2616777 h 2672762"/>
                  <a:gd name="connsiteX31" fmla="*/ 1526852 w 2677922"/>
                  <a:gd name="connsiteY31" fmla="*/ 2672503 h 2672762"/>
                  <a:gd name="connsiteX32" fmla="*/ 1497441 w 2677922"/>
                  <a:gd name="connsiteY32" fmla="*/ 2676115 h 2672762"/>
                  <a:gd name="connsiteX33" fmla="*/ 1449972 w 2677922"/>
                  <a:gd name="connsiteY33" fmla="*/ 2644124 h 2672762"/>
                  <a:gd name="connsiteX34" fmla="*/ 1410241 w 2677922"/>
                  <a:gd name="connsiteY34" fmla="*/ 2514614 h 2672762"/>
                  <a:gd name="connsiteX35" fmla="*/ 1373091 w 2677922"/>
                  <a:gd name="connsiteY35" fmla="*/ 2482623 h 2672762"/>
                  <a:gd name="connsiteX36" fmla="*/ 1304982 w 2677922"/>
                  <a:gd name="connsiteY36" fmla="*/ 2483139 h 2672762"/>
                  <a:gd name="connsiteX37" fmla="*/ 1271959 w 2677922"/>
                  <a:gd name="connsiteY37" fmla="*/ 2511518 h 2672762"/>
                  <a:gd name="connsiteX38" fmla="*/ 1234293 w 2677922"/>
                  <a:gd name="connsiteY38" fmla="*/ 2633805 h 2672762"/>
                  <a:gd name="connsiteX39" fmla="*/ 1170828 w 2677922"/>
                  <a:gd name="connsiteY39" fmla="*/ 2674567 h 2672762"/>
                  <a:gd name="connsiteX40" fmla="*/ 1106847 w 2677922"/>
                  <a:gd name="connsiteY40" fmla="*/ 2602330 h 2672762"/>
                  <a:gd name="connsiteX41" fmla="*/ 1103751 w 2677922"/>
                  <a:gd name="connsiteY41" fmla="*/ 2491395 h 2672762"/>
                  <a:gd name="connsiteX42" fmla="*/ 1080532 w 2677922"/>
                  <a:gd name="connsiteY42" fmla="*/ 2454244 h 2672762"/>
                  <a:gd name="connsiteX43" fmla="*/ 1005199 w 2677922"/>
                  <a:gd name="connsiteY43" fmla="*/ 2435153 h 2672762"/>
                  <a:gd name="connsiteX44" fmla="*/ 969080 w 2677922"/>
                  <a:gd name="connsiteY44" fmla="*/ 2454244 h 2672762"/>
                  <a:gd name="connsiteX45" fmla="*/ 900456 w 2677922"/>
                  <a:gd name="connsiteY45" fmla="*/ 2564148 h 2672762"/>
                  <a:gd name="connsiteX46" fmla="*/ 836474 w 2677922"/>
                  <a:gd name="connsiteY46" fmla="*/ 2587367 h 2672762"/>
                  <a:gd name="connsiteX47" fmla="*/ 831830 w 2677922"/>
                  <a:gd name="connsiteY47" fmla="*/ 2585819 h 2672762"/>
                  <a:gd name="connsiteX48" fmla="*/ 785392 w 2677922"/>
                  <a:gd name="connsiteY48" fmla="*/ 2504810 h 2672762"/>
                  <a:gd name="connsiteX49" fmla="*/ 811707 w 2677922"/>
                  <a:gd name="connsiteY49" fmla="*/ 2390779 h 2672762"/>
                  <a:gd name="connsiteX50" fmla="*/ 794680 w 2677922"/>
                  <a:gd name="connsiteY50" fmla="*/ 2344341 h 2672762"/>
                  <a:gd name="connsiteX51" fmla="*/ 739470 w 2677922"/>
                  <a:gd name="connsiteY51" fmla="*/ 2312351 h 2672762"/>
                  <a:gd name="connsiteX52" fmla="*/ 689421 w 2677922"/>
                  <a:gd name="connsiteY52" fmla="*/ 2321638 h 2672762"/>
                  <a:gd name="connsiteX53" fmla="*/ 596029 w 2677922"/>
                  <a:gd name="connsiteY53" fmla="*/ 2408838 h 2672762"/>
                  <a:gd name="connsiteX54" fmla="*/ 530500 w 2677922"/>
                  <a:gd name="connsiteY54" fmla="*/ 2415030 h 2672762"/>
                  <a:gd name="connsiteX55" fmla="*/ 521212 w 2677922"/>
                  <a:gd name="connsiteY55" fmla="*/ 2408838 h 2672762"/>
                  <a:gd name="connsiteX56" fmla="*/ 500573 w 2677922"/>
                  <a:gd name="connsiteY56" fmla="*/ 2322670 h 2672762"/>
                  <a:gd name="connsiteX57" fmla="*/ 556298 w 2677922"/>
                  <a:gd name="connsiteY57" fmla="*/ 2217927 h 2672762"/>
                  <a:gd name="connsiteX58" fmla="*/ 552171 w 2677922"/>
                  <a:gd name="connsiteY58" fmla="*/ 2168909 h 2672762"/>
                  <a:gd name="connsiteX59" fmla="*/ 505733 w 2677922"/>
                  <a:gd name="connsiteY59" fmla="*/ 2122987 h 2672762"/>
                  <a:gd name="connsiteX60" fmla="*/ 457747 w 2677922"/>
                  <a:gd name="connsiteY60" fmla="*/ 2119375 h 2672762"/>
                  <a:gd name="connsiteX61" fmla="*/ 341652 w 2677922"/>
                  <a:gd name="connsiteY61" fmla="*/ 2180777 h 2672762"/>
                  <a:gd name="connsiteX62" fmla="*/ 278187 w 2677922"/>
                  <a:gd name="connsiteY62" fmla="*/ 2168909 h 2672762"/>
                  <a:gd name="connsiteX63" fmla="*/ 274059 w 2677922"/>
                  <a:gd name="connsiteY63" fmla="*/ 2164265 h 2672762"/>
                  <a:gd name="connsiteX64" fmla="*/ 276639 w 2677922"/>
                  <a:gd name="connsiteY64" fmla="*/ 2069325 h 2672762"/>
                  <a:gd name="connsiteX65" fmla="*/ 354551 w 2677922"/>
                  <a:gd name="connsiteY65" fmla="*/ 1986253 h 2672762"/>
                  <a:gd name="connsiteX66" fmla="*/ 363839 w 2677922"/>
                  <a:gd name="connsiteY66" fmla="*/ 1940847 h 2672762"/>
                  <a:gd name="connsiteX67" fmla="*/ 328237 w 2677922"/>
                  <a:gd name="connsiteY67" fmla="*/ 1878930 h 2672762"/>
                  <a:gd name="connsiteX68" fmla="*/ 283347 w 2677922"/>
                  <a:gd name="connsiteY68" fmla="*/ 1866030 h 2672762"/>
                  <a:gd name="connsiteX69" fmla="*/ 170864 w 2677922"/>
                  <a:gd name="connsiteY69" fmla="*/ 1891829 h 2672762"/>
                  <a:gd name="connsiteX70" fmla="*/ 155900 w 2677922"/>
                  <a:gd name="connsiteY70" fmla="*/ 1895441 h 2672762"/>
                  <a:gd name="connsiteX71" fmla="*/ 100175 w 2677922"/>
                  <a:gd name="connsiteY71" fmla="*/ 1868094 h 2672762"/>
                  <a:gd name="connsiteX72" fmla="*/ 87275 w 2677922"/>
                  <a:gd name="connsiteY72" fmla="*/ 1838168 h 2672762"/>
                  <a:gd name="connsiteX73" fmla="*/ 107915 w 2677922"/>
                  <a:gd name="connsiteY73" fmla="*/ 1779862 h 2672762"/>
                  <a:gd name="connsiteX74" fmla="*/ 213690 w 2677922"/>
                  <a:gd name="connsiteY74" fmla="*/ 1713817 h 2672762"/>
                  <a:gd name="connsiteX75" fmla="*/ 238972 w 2677922"/>
                  <a:gd name="connsiteY75" fmla="*/ 1654480 h 2672762"/>
                  <a:gd name="connsiteX76" fmla="*/ 222977 w 2677922"/>
                  <a:gd name="connsiteY76" fmla="*/ 1600818 h 2672762"/>
                  <a:gd name="connsiteX77" fmla="*/ 184279 w 2677922"/>
                  <a:gd name="connsiteY77" fmla="*/ 1575019 h 2672762"/>
                  <a:gd name="connsiteX78" fmla="*/ 59413 w 2677922"/>
                  <a:gd name="connsiteY78" fmla="*/ 1571407 h 2672762"/>
                  <a:gd name="connsiteX79" fmla="*/ 3687 w 2677922"/>
                  <a:gd name="connsiteY79" fmla="*/ 1524453 h 2672762"/>
                  <a:gd name="connsiteX80" fmla="*/ 1623 w 2677922"/>
                  <a:gd name="connsiteY80" fmla="*/ 1513618 h 2672762"/>
                  <a:gd name="connsiteX81" fmla="*/ 48577 w 2677922"/>
                  <a:gd name="connsiteY81" fmla="*/ 1442413 h 2672762"/>
                  <a:gd name="connsiteX82" fmla="*/ 160544 w 2677922"/>
                  <a:gd name="connsiteY82" fmla="*/ 1408358 h 2672762"/>
                  <a:gd name="connsiteX83" fmla="*/ 194083 w 2677922"/>
                  <a:gd name="connsiteY83" fmla="*/ 1370692 h 2672762"/>
                  <a:gd name="connsiteX84" fmla="*/ 192534 w 2677922"/>
                  <a:gd name="connsiteY84" fmla="*/ 1298971 h 2672762"/>
                  <a:gd name="connsiteX85" fmla="*/ 166220 w 2677922"/>
                  <a:gd name="connsiteY85" fmla="*/ 1269560 h 2672762"/>
                  <a:gd name="connsiteX86" fmla="*/ 47029 w 2677922"/>
                  <a:gd name="connsiteY86" fmla="*/ 1232926 h 2672762"/>
                  <a:gd name="connsiteX87" fmla="*/ 1623 w 2677922"/>
                  <a:gd name="connsiteY87" fmla="*/ 1166881 h 2672762"/>
                  <a:gd name="connsiteX88" fmla="*/ 6267 w 2677922"/>
                  <a:gd name="connsiteY88" fmla="*/ 1139534 h 2672762"/>
                  <a:gd name="connsiteX89" fmla="*/ 49093 w 2677922"/>
                  <a:gd name="connsiteY89" fmla="*/ 1105480 h 2672762"/>
                  <a:gd name="connsiteX90" fmla="*/ 164672 w 2677922"/>
                  <a:gd name="connsiteY90" fmla="*/ 1101868 h 2672762"/>
                  <a:gd name="connsiteX91" fmla="*/ 181699 w 2677922"/>
                  <a:gd name="connsiteY91" fmla="*/ 1101352 h 2672762"/>
                  <a:gd name="connsiteX92" fmla="*/ 227621 w 2677922"/>
                  <a:gd name="connsiteY92" fmla="*/ 1065233 h 2672762"/>
                  <a:gd name="connsiteX93" fmla="*/ 241036 w 2677922"/>
                  <a:gd name="connsiteY93" fmla="*/ 1014152 h 2672762"/>
                  <a:gd name="connsiteX94" fmla="*/ 219366 w 2677922"/>
                  <a:gd name="connsiteY94" fmla="*/ 965650 h 2672762"/>
                  <a:gd name="connsiteX95" fmla="*/ 113590 w 2677922"/>
                  <a:gd name="connsiteY95" fmla="*/ 899605 h 2672762"/>
                  <a:gd name="connsiteX96" fmla="*/ 89855 w 2677922"/>
                  <a:gd name="connsiteY96" fmla="*/ 832012 h 2672762"/>
                  <a:gd name="connsiteX97" fmla="*/ 104818 w 2677922"/>
                  <a:gd name="connsiteY97" fmla="*/ 799505 h 2672762"/>
                  <a:gd name="connsiteX98" fmla="*/ 151256 w 2677922"/>
                  <a:gd name="connsiteY98" fmla="*/ 779898 h 2672762"/>
                  <a:gd name="connsiteX99" fmla="*/ 283347 w 2677922"/>
                  <a:gd name="connsiteY99" fmla="*/ 810341 h 2672762"/>
                  <a:gd name="connsiteX100" fmla="*/ 331332 w 2677922"/>
                  <a:gd name="connsiteY100" fmla="*/ 794345 h 2672762"/>
                  <a:gd name="connsiteX101" fmla="*/ 363839 w 2677922"/>
                  <a:gd name="connsiteY101" fmla="*/ 737588 h 2672762"/>
                  <a:gd name="connsiteX102" fmla="*/ 354551 w 2677922"/>
                  <a:gd name="connsiteY102" fmla="*/ 689086 h 2672762"/>
                  <a:gd name="connsiteX103" fmla="*/ 266835 w 2677922"/>
                  <a:gd name="connsiteY103" fmla="*/ 595694 h 2672762"/>
                  <a:gd name="connsiteX104" fmla="*/ 261675 w 2677922"/>
                  <a:gd name="connsiteY104" fmla="*/ 529133 h 2672762"/>
                  <a:gd name="connsiteX105" fmla="*/ 270447 w 2677922"/>
                  <a:gd name="connsiteY105" fmla="*/ 516233 h 2672762"/>
                  <a:gd name="connsiteX106" fmla="*/ 349907 w 2677922"/>
                  <a:gd name="connsiteY106" fmla="*/ 498690 h 2672762"/>
                  <a:gd name="connsiteX107" fmla="*/ 457231 w 2677922"/>
                  <a:gd name="connsiteY107" fmla="*/ 555964 h 2672762"/>
                  <a:gd name="connsiteX108" fmla="*/ 507797 w 2677922"/>
                  <a:gd name="connsiteY108" fmla="*/ 551320 h 2672762"/>
                  <a:gd name="connsiteX109" fmla="*/ 551139 w 2677922"/>
                  <a:gd name="connsiteY109" fmla="*/ 508494 h 2672762"/>
                  <a:gd name="connsiteX110" fmla="*/ 556815 w 2677922"/>
                  <a:gd name="connsiteY110" fmla="*/ 456896 h 2672762"/>
                  <a:gd name="connsiteX111" fmla="*/ 494381 w 2677922"/>
                  <a:gd name="connsiteY111" fmla="*/ 339769 h 2672762"/>
                  <a:gd name="connsiteX112" fmla="*/ 505217 w 2677922"/>
                  <a:gd name="connsiteY112" fmla="*/ 280432 h 2672762"/>
                  <a:gd name="connsiteX113" fmla="*/ 537723 w 2677922"/>
                  <a:gd name="connsiteY113" fmla="*/ 256181 h 2672762"/>
                  <a:gd name="connsiteX114" fmla="*/ 590353 w 2677922"/>
                  <a:gd name="connsiteY114" fmla="*/ 261857 h 2672762"/>
                  <a:gd name="connsiteX115" fmla="*/ 679617 w 2677922"/>
                  <a:gd name="connsiteY115" fmla="*/ 344929 h 2672762"/>
                  <a:gd name="connsiteX116" fmla="*/ 754950 w 2677922"/>
                  <a:gd name="connsiteY116" fmla="*/ 355765 h 2672762"/>
                  <a:gd name="connsiteX117" fmla="*/ 797260 w 2677922"/>
                  <a:gd name="connsiteY117" fmla="*/ 329450 h 2672762"/>
                  <a:gd name="connsiteX118" fmla="*/ 811707 w 2677922"/>
                  <a:gd name="connsiteY118" fmla="*/ 285076 h 2672762"/>
                  <a:gd name="connsiteX119" fmla="*/ 781781 w 2677922"/>
                  <a:gd name="connsiteY119" fmla="*/ 156081 h 2672762"/>
                  <a:gd name="connsiteX120" fmla="*/ 807064 w 2677922"/>
                  <a:gd name="connsiteY120" fmla="*/ 100872 h 2672762"/>
                  <a:gd name="connsiteX121" fmla="*/ 841634 w 2677922"/>
                  <a:gd name="connsiteY121" fmla="*/ 86424 h 2672762"/>
                  <a:gd name="connsiteX122" fmla="*/ 896328 w 2677922"/>
                  <a:gd name="connsiteY122" fmla="*/ 106031 h 2672762"/>
                  <a:gd name="connsiteX123" fmla="*/ 965469 w 2677922"/>
                  <a:gd name="connsiteY123" fmla="*/ 217483 h 2672762"/>
                  <a:gd name="connsiteX124" fmla="*/ 1013455 w 2677922"/>
                  <a:gd name="connsiteY124" fmla="*/ 240702 h 2672762"/>
                  <a:gd name="connsiteX125" fmla="*/ 1077952 w 2677922"/>
                  <a:gd name="connsiteY125" fmla="*/ 222642 h 2672762"/>
                  <a:gd name="connsiteX126" fmla="*/ 1101687 w 2677922"/>
                  <a:gd name="connsiteY126" fmla="*/ 188072 h 2672762"/>
                  <a:gd name="connsiteX127" fmla="*/ 1106847 w 2677922"/>
                  <a:gd name="connsiteY127" fmla="*/ 53918 h 2672762"/>
                  <a:gd name="connsiteX128" fmla="*/ 1145029 w 2677922"/>
                  <a:gd name="connsiteY128" fmla="*/ 4900 h 2672762"/>
                  <a:gd name="connsiteX129" fmla="*/ 1158960 w 2677922"/>
                  <a:gd name="connsiteY129" fmla="*/ 1804 h 2672762"/>
                  <a:gd name="connsiteX130" fmla="*/ 1235841 w 2677922"/>
                  <a:gd name="connsiteY130" fmla="*/ 48758 h 2672762"/>
                  <a:gd name="connsiteX131" fmla="*/ 1269895 w 2677922"/>
                  <a:gd name="connsiteY131" fmla="*/ 162273 h 2672762"/>
                  <a:gd name="connsiteX132" fmla="*/ 1303434 w 2677922"/>
                  <a:gd name="connsiteY132" fmla="*/ 192716 h 2672762"/>
                  <a:gd name="connsiteX133" fmla="*/ 1376702 w 2677922"/>
                  <a:gd name="connsiteY133" fmla="*/ 192716 h 2672762"/>
                  <a:gd name="connsiteX134" fmla="*/ 1409209 w 2677922"/>
                  <a:gd name="connsiteY134" fmla="*/ 163305 h 2672762"/>
                  <a:gd name="connsiteX135" fmla="*/ 1447392 w 2677922"/>
                  <a:gd name="connsiteY135" fmla="*/ 37922 h 2672762"/>
                  <a:gd name="connsiteX136" fmla="*/ 1499505 w 2677922"/>
                  <a:gd name="connsiteY136" fmla="*/ 256 h 2672762"/>
                  <a:gd name="connsiteX137" fmla="*/ 1513436 w 2677922"/>
                  <a:gd name="connsiteY137" fmla="*/ 772 h 2672762"/>
                  <a:gd name="connsiteX138" fmla="*/ 1573290 w 2677922"/>
                  <a:gd name="connsiteY138" fmla="*/ 65269 h 2672762"/>
                  <a:gd name="connsiteX139" fmla="*/ 1576902 w 2677922"/>
                  <a:gd name="connsiteY139" fmla="*/ 185492 h 2672762"/>
                  <a:gd name="connsiteX140" fmla="*/ 1598057 w 2677922"/>
                  <a:gd name="connsiteY140" fmla="*/ 220578 h 2672762"/>
                  <a:gd name="connsiteX141" fmla="*/ 1674422 w 2677922"/>
                  <a:gd name="connsiteY141" fmla="*/ 240702 h 2672762"/>
                  <a:gd name="connsiteX142" fmla="*/ 1710540 w 2677922"/>
                  <a:gd name="connsiteY142" fmla="*/ 221610 h 2672762"/>
                  <a:gd name="connsiteX143" fmla="*/ 1779165 w 2677922"/>
                  <a:gd name="connsiteY143" fmla="*/ 111707 h 2672762"/>
                  <a:gd name="connsiteX144" fmla="*/ 1845726 w 2677922"/>
                  <a:gd name="connsiteY144" fmla="*/ 88488 h 2672762"/>
                  <a:gd name="connsiteX145" fmla="*/ 1857594 w 2677922"/>
                  <a:gd name="connsiteY145" fmla="*/ 92616 h 2672762"/>
                  <a:gd name="connsiteX146" fmla="*/ 1895260 w 2677922"/>
                  <a:gd name="connsiteY146" fmla="*/ 166401 h 2672762"/>
                  <a:gd name="connsiteX147" fmla="*/ 1868429 w 2677922"/>
                  <a:gd name="connsiteY147" fmla="*/ 281980 h 2672762"/>
                  <a:gd name="connsiteX148" fmla="*/ 1887004 w 2677922"/>
                  <a:gd name="connsiteY148" fmla="*/ 332030 h 2672762"/>
                  <a:gd name="connsiteX149" fmla="*/ 1946857 w 2677922"/>
                  <a:gd name="connsiteY149" fmla="*/ 365052 h 2672762"/>
                  <a:gd name="connsiteX150" fmla="*/ 1986588 w 2677922"/>
                  <a:gd name="connsiteY150" fmla="*/ 355765 h 2672762"/>
                  <a:gd name="connsiteX151" fmla="*/ 2081528 w 2677922"/>
                  <a:gd name="connsiteY151" fmla="*/ 267532 h 2672762"/>
                  <a:gd name="connsiteX152" fmla="*/ 2151701 w 2677922"/>
                  <a:gd name="connsiteY152" fmla="*/ 261857 h 2672762"/>
                  <a:gd name="connsiteX153" fmla="*/ 2155312 w 2677922"/>
                  <a:gd name="connsiteY153" fmla="*/ 264437 h 2672762"/>
                  <a:gd name="connsiteX154" fmla="*/ 2177500 w 2677922"/>
                  <a:gd name="connsiteY154" fmla="*/ 353701 h 2672762"/>
                  <a:gd name="connsiteX155" fmla="*/ 2122290 w 2677922"/>
                  <a:gd name="connsiteY155" fmla="*/ 456896 h 2672762"/>
                  <a:gd name="connsiteX156" fmla="*/ 2126934 w 2677922"/>
                  <a:gd name="connsiteY156" fmla="*/ 505914 h 2672762"/>
                  <a:gd name="connsiteX157" fmla="*/ 2173372 w 2677922"/>
                  <a:gd name="connsiteY157" fmla="*/ 551836 h 2672762"/>
                  <a:gd name="connsiteX158" fmla="*/ 2219810 w 2677922"/>
                  <a:gd name="connsiteY158" fmla="*/ 555964 h 2672762"/>
                  <a:gd name="connsiteX159" fmla="*/ 2336937 w 2677922"/>
                  <a:gd name="connsiteY159" fmla="*/ 494046 h 2672762"/>
                  <a:gd name="connsiteX160" fmla="*/ 2400917 w 2677922"/>
                  <a:gd name="connsiteY160" fmla="*/ 507462 h 2672762"/>
                  <a:gd name="connsiteX161" fmla="*/ 2420525 w 2677922"/>
                  <a:gd name="connsiteY161" fmla="*/ 533777 h 2672762"/>
                  <a:gd name="connsiteX162" fmla="*/ 2415365 w 2677922"/>
                  <a:gd name="connsiteY162" fmla="*/ 591566 h 2672762"/>
                  <a:gd name="connsiteX163" fmla="*/ 2321973 w 2677922"/>
                  <a:gd name="connsiteY163" fmla="*/ 692182 h 2672762"/>
                  <a:gd name="connsiteX164" fmla="*/ 2313718 w 2677922"/>
                  <a:gd name="connsiteY164" fmla="*/ 733460 h 2672762"/>
                  <a:gd name="connsiteX165" fmla="*/ 2349320 w 2677922"/>
                  <a:gd name="connsiteY165" fmla="*/ 795377 h 2672762"/>
                  <a:gd name="connsiteX166" fmla="*/ 2394726 w 2677922"/>
                  <a:gd name="connsiteY166" fmla="*/ 810341 h 2672762"/>
                  <a:gd name="connsiteX167" fmla="*/ 2526816 w 2677922"/>
                  <a:gd name="connsiteY167" fmla="*/ 780414 h 2672762"/>
                  <a:gd name="connsiteX168" fmla="*/ 2575834 w 2677922"/>
                  <a:gd name="connsiteY168" fmla="*/ 803117 h 2672762"/>
                  <a:gd name="connsiteX169" fmla="*/ 2591313 w 2677922"/>
                  <a:gd name="connsiteY169" fmla="*/ 838719 h 2672762"/>
                  <a:gd name="connsiteX170" fmla="*/ 2570158 w 2677922"/>
                  <a:gd name="connsiteY170" fmla="*/ 896509 h 2672762"/>
                  <a:gd name="connsiteX171" fmla="*/ 2461287 w 2677922"/>
                  <a:gd name="connsiteY171" fmla="*/ 964102 h 2672762"/>
                  <a:gd name="connsiteX172" fmla="*/ 2438068 w 2677922"/>
                  <a:gd name="connsiteY172" fmla="*/ 1014668 h 2672762"/>
                  <a:gd name="connsiteX173" fmla="*/ 2454063 w 2677922"/>
                  <a:gd name="connsiteY173" fmla="*/ 1073489 h 2672762"/>
                  <a:gd name="connsiteX174" fmla="*/ 2492762 w 2677922"/>
                  <a:gd name="connsiteY174" fmla="*/ 1100836 h 2672762"/>
                  <a:gd name="connsiteX175" fmla="*/ 2628464 w 2677922"/>
                  <a:gd name="connsiteY175" fmla="*/ 1105996 h 2672762"/>
                  <a:gd name="connsiteX176" fmla="*/ 2672322 w 2677922"/>
                  <a:gd name="connsiteY176" fmla="*/ 1140566 h 2672762"/>
                  <a:gd name="connsiteX177" fmla="*/ 2677998 w 2677922"/>
                  <a:gd name="connsiteY177" fmla="*/ 1182360 h 2672762"/>
                  <a:gd name="connsiteX178" fmla="*/ 2644459 w 2677922"/>
                  <a:gd name="connsiteY178" fmla="*/ 1229830 h 2672762"/>
                  <a:gd name="connsiteX179" fmla="*/ 2522172 w 2677922"/>
                  <a:gd name="connsiteY179" fmla="*/ 1267497 h 2672762"/>
                  <a:gd name="connsiteX180" fmla="*/ 2483990 w 2677922"/>
                  <a:gd name="connsiteY180" fmla="*/ 1315998 h 2672762"/>
                  <a:gd name="connsiteX181" fmla="*/ 2486570 w 2677922"/>
                  <a:gd name="connsiteY181" fmla="*/ 1379980 h 2672762"/>
                  <a:gd name="connsiteX182" fmla="*/ 2512885 w 2677922"/>
                  <a:gd name="connsiteY182" fmla="*/ 1407842 h 2672762"/>
                  <a:gd name="connsiteX183" fmla="*/ 2641363 w 2677922"/>
                  <a:gd name="connsiteY183" fmla="*/ 1447057 h 2672762"/>
                  <a:gd name="connsiteX184" fmla="*/ 2677998 w 2677922"/>
                  <a:gd name="connsiteY184" fmla="*/ 1498138 h 2672762"/>
                  <a:gd name="connsiteX185" fmla="*/ 2677998 w 2677922"/>
                  <a:gd name="connsiteY185" fmla="*/ 1507426 h 2672762"/>
                  <a:gd name="connsiteX186" fmla="*/ 2611952 w 2677922"/>
                  <a:gd name="connsiteY186" fmla="*/ 1572955 h 2672762"/>
                  <a:gd name="connsiteX187" fmla="*/ 2490182 w 2677922"/>
                  <a:gd name="connsiteY187" fmla="*/ 1576567 h 2672762"/>
                  <a:gd name="connsiteX188" fmla="*/ 2457675 w 2677922"/>
                  <a:gd name="connsiteY188" fmla="*/ 1596690 h 2672762"/>
                  <a:gd name="connsiteX189" fmla="*/ 2437036 w 2677922"/>
                  <a:gd name="connsiteY189" fmla="*/ 1673055 h 2672762"/>
                  <a:gd name="connsiteX190" fmla="*/ 2457159 w 2677922"/>
                  <a:gd name="connsiteY190" fmla="*/ 1710205 h 2672762"/>
                  <a:gd name="connsiteX191" fmla="*/ 2564483 w 2677922"/>
                  <a:gd name="connsiteY191" fmla="*/ 1777282 h 2672762"/>
                  <a:gd name="connsiteX192" fmla="*/ 2588733 w 2677922"/>
                  <a:gd name="connsiteY192" fmla="*/ 1845907 h 2672762"/>
                  <a:gd name="connsiteX193" fmla="*/ 2571706 w 2677922"/>
                  <a:gd name="connsiteY193" fmla="*/ 1880994 h 2672762"/>
                  <a:gd name="connsiteX194" fmla="*/ 2538684 w 2677922"/>
                  <a:gd name="connsiteY194" fmla="*/ 1897505 h 2672762"/>
                  <a:gd name="connsiteX195" fmla="*/ 1338521 w 2677922"/>
                  <a:gd name="connsiteY195" fmla="*/ 2312867 h 2672762"/>
                  <a:gd name="connsiteX196" fmla="*/ 2316814 w 2677922"/>
                  <a:gd name="connsiteY196" fmla="*/ 1335605 h 2672762"/>
                  <a:gd name="connsiteX197" fmla="*/ 1340068 w 2677922"/>
                  <a:gd name="connsiteY197" fmla="*/ 359376 h 2672762"/>
                  <a:gd name="connsiteX198" fmla="*/ 361775 w 2677922"/>
                  <a:gd name="connsiteY198" fmla="*/ 1331994 h 2672762"/>
                  <a:gd name="connsiteX199" fmla="*/ 1338521 w 2677922"/>
                  <a:gd name="connsiteY199" fmla="*/ 2312867 h 267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2677922" h="2672762">
                    <a:moveTo>
                      <a:pt x="2538684" y="1897505"/>
                    </a:moveTo>
                    <a:cubicBezTo>
                      <a:pt x="2511337" y="1891313"/>
                      <a:pt x="2483990" y="1885121"/>
                      <a:pt x="2456643" y="1879446"/>
                    </a:cubicBezTo>
                    <a:cubicBezTo>
                      <a:pt x="2434456" y="1874286"/>
                      <a:pt x="2411753" y="1869642"/>
                      <a:pt x="2389566" y="1863966"/>
                    </a:cubicBezTo>
                    <a:cubicBezTo>
                      <a:pt x="2375119" y="1860354"/>
                      <a:pt x="2363767" y="1864482"/>
                      <a:pt x="2354479" y="1874802"/>
                    </a:cubicBezTo>
                    <a:cubicBezTo>
                      <a:pt x="2335389" y="1896989"/>
                      <a:pt x="2320425" y="1922272"/>
                      <a:pt x="2312170" y="1950651"/>
                    </a:cubicBezTo>
                    <a:cubicBezTo>
                      <a:pt x="2308042" y="1964066"/>
                      <a:pt x="2314234" y="1973869"/>
                      <a:pt x="2322489" y="1983157"/>
                    </a:cubicBezTo>
                    <a:cubicBezTo>
                      <a:pt x="2352416" y="2015664"/>
                      <a:pt x="2382858" y="2048170"/>
                      <a:pt x="2412785" y="2080161"/>
                    </a:cubicBezTo>
                    <a:cubicBezTo>
                      <a:pt x="2435488" y="2104412"/>
                      <a:pt x="2436520" y="2118859"/>
                      <a:pt x="2418461" y="2146722"/>
                    </a:cubicBezTo>
                    <a:cubicBezTo>
                      <a:pt x="2417429" y="2148270"/>
                      <a:pt x="2416397" y="2150334"/>
                      <a:pt x="2414849" y="2151882"/>
                    </a:cubicBezTo>
                    <a:cubicBezTo>
                      <a:pt x="2380795" y="2197804"/>
                      <a:pt x="2365831" y="2198320"/>
                      <a:pt x="2324037" y="2174585"/>
                    </a:cubicBezTo>
                    <a:cubicBezTo>
                      <a:pt x="2289982" y="2154978"/>
                      <a:pt x="2253864" y="2137434"/>
                      <a:pt x="2219294" y="2118859"/>
                    </a:cubicBezTo>
                    <a:cubicBezTo>
                      <a:pt x="2204846" y="2111120"/>
                      <a:pt x="2191431" y="2111120"/>
                      <a:pt x="2178531" y="2120407"/>
                    </a:cubicBezTo>
                    <a:cubicBezTo>
                      <a:pt x="2157892" y="2134855"/>
                      <a:pt x="2140349" y="2152398"/>
                      <a:pt x="2125386" y="2172521"/>
                    </a:cubicBezTo>
                    <a:cubicBezTo>
                      <a:pt x="2114550" y="2186968"/>
                      <a:pt x="2114034" y="2201416"/>
                      <a:pt x="2122806" y="2217411"/>
                    </a:cubicBezTo>
                    <a:cubicBezTo>
                      <a:pt x="2143961" y="2256109"/>
                      <a:pt x="2164600" y="2295323"/>
                      <a:pt x="2184723" y="2334538"/>
                    </a:cubicBezTo>
                    <a:cubicBezTo>
                      <a:pt x="2198655" y="2361885"/>
                      <a:pt x="2196591" y="2374268"/>
                      <a:pt x="2174404" y="2395423"/>
                    </a:cubicBezTo>
                    <a:cubicBezTo>
                      <a:pt x="2170792" y="2398519"/>
                      <a:pt x="2167696" y="2402131"/>
                      <a:pt x="2164084" y="2404711"/>
                    </a:cubicBezTo>
                    <a:cubicBezTo>
                      <a:pt x="2131062" y="2428962"/>
                      <a:pt x="2114034" y="2440829"/>
                      <a:pt x="2075336" y="2401615"/>
                    </a:cubicBezTo>
                    <a:cubicBezTo>
                      <a:pt x="2047473" y="2373236"/>
                      <a:pt x="2017547" y="2347953"/>
                      <a:pt x="1988652" y="2320606"/>
                    </a:cubicBezTo>
                    <a:cubicBezTo>
                      <a:pt x="1975236" y="2307707"/>
                      <a:pt x="1960789" y="2305127"/>
                      <a:pt x="1944277" y="2311835"/>
                    </a:cubicBezTo>
                    <a:cubicBezTo>
                      <a:pt x="1922607" y="2320606"/>
                      <a:pt x="1901968" y="2331958"/>
                      <a:pt x="1883392" y="2346405"/>
                    </a:cubicBezTo>
                    <a:cubicBezTo>
                      <a:pt x="1867913" y="2358273"/>
                      <a:pt x="1863785" y="2373236"/>
                      <a:pt x="1868429" y="2391811"/>
                    </a:cubicBezTo>
                    <a:cubicBezTo>
                      <a:pt x="1879264" y="2436701"/>
                      <a:pt x="1889584" y="2482107"/>
                      <a:pt x="1899388" y="2526997"/>
                    </a:cubicBezTo>
                    <a:cubicBezTo>
                      <a:pt x="1903516" y="2546604"/>
                      <a:pt x="1896808" y="2561568"/>
                      <a:pt x="1879264" y="2571887"/>
                    </a:cubicBezTo>
                    <a:cubicBezTo>
                      <a:pt x="1867397" y="2579111"/>
                      <a:pt x="1854498" y="2584787"/>
                      <a:pt x="1841082" y="2588915"/>
                    </a:cubicBezTo>
                    <a:cubicBezTo>
                      <a:pt x="1813736" y="2597686"/>
                      <a:pt x="1798256" y="2592526"/>
                      <a:pt x="1782777" y="2568276"/>
                    </a:cubicBezTo>
                    <a:cubicBezTo>
                      <a:pt x="1760074" y="2532157"/>
                      <a:pt x="1736855" y="2496555"/>
                      <a:pt x="1715184" y="2459404"/>
                    </a:cubicBezTo>
                    <a:cubicBezTo>
                      <a:pt x="1703316" y="2439281"/>
                      <a:pt x="1687837" y="2431542"/>
                      <a:pt x="1664618" y="2435669"/>
                    </a:cubicBezTo>
                    <a:cubicBezTo>
                      <a:pt x="1646043" y="2439281"/>
                      <a:pt x="1627984" y="2443925"/>
                      <a:pt x="1610440" y="2450117"/>
                    </a:cubicBezTo>
                    <a:cubicBezTo>
                      <a:pt x="1586190" y="2458888"/>
                      <a:pt x="1578450" y="2469208"/>
                      <a:pt x="1577418" y="2495007"/>
                    </a:cubicBezTo>
                    <a:cubicBezTo>
                      <a:pt x="1575870" y="2535769"/>
                      <a:pt x="1574838" y="2576015"/>
                      <a:pt x="1573806" y="2616777"/>
                    </a:cubicBezTo>
                    <a:cubicBezTo>
                      <a:pt x="1572774" y="2653928"/>
                      <a:pt x="1563487" y="2665795"/>
                      <a:pt x="1526852" y="2672503"/>
                    </a:cubicBezTo>
                    <a:cubicBezTo>
                      <a:pt x="1517049" y="2674567"/>
                      <a:pt x="1507245" y="2675599"/>
                      <a:pt x="1497441" y="2676115"/>
                    </a:cubicBezTo>
                    <a:cubicBezTo>
                      <a:pt x="1473191" y="2677663"/>
                      <a:pt x="1457711" y="2667859"/>
                      <a:pt x="1449972" y="2644124"/>
                    </a:cubicBezTo>
                    <a:cubicBezTo>
                      <a:pt x="1436040" y="2600782"/>
                      <a:pt x="1422624" y="2557956"/>
                      <a:pt x="1410241" y="2514614"/>
                    </a:cubicBezTo>
                    <a:cubicBezTo>
                      <a:pt x="1404565" y="2495007"/>
                      <a:pt x="1392698" y="2485719"/>
                      <a:pt x="1373091" y="2482623"/>
                    </a:cubicBezTo>
                    <a:cubicBezTo>
                      <a:pt x="1350388" y="2479527"/>
                      <a:pt x="1327685" y="2479527"/>
                      <a:pt x="1304982" y="2483139"/>
                    </a:cubicBezTo>
                    <a:cubicBezTo>
                      <a:pt x="1287955" y="2485719"/>
                      <a:pt x="1277119" y="2494491"/>
                      <a:pt x="1271959" y="2511518"/>
                    </a:cubicBezTo>
                    <a:cubicBezTo>
                      <a:pt x="1260092" y="2552280"/>
                      <a:pt x="1247192" y="2593042"/>
                      <a:pt x="1234293" y="2633805"/>
                    </a:cubicBezTo>
                    <a:cubicBezTo>
                      <a:pt x="1222941" y="2670439"/>
                      <a:pt x="1208494" y="2679727"/>
                      <a:pt x="1170828" y="2674567"/>
                    </a:cubicBezTo>
                    <a:cubicBezTo>
                      <a:pt x="1114070" y="2666827"/>
                      <a:pt x="1107362" y="2659087"/>
                      <a:pt x="1106847" y="2602330"/>
                    </a:cubicBezTo>
                    <a:cubicBezTo>
                      <a:pt x="1106331" y="2565180"/>
                      <a:pt x="1104783" y="2528545"/>
                      <a:pt x="1103751" y="2491395"/>
                    </a:cubicBezTo>
                    <a:cubicBezTo>
                      <a:pt x="1103234" y="2474368"/>
                      <a:pt x="1096527" y="2460952"/>
                      <a:pt x="1080532" y="2454244"/>
                    </a:cubicBezTo>
                    <a:cubicBezTo>
                      <a:pt x="1056281" y="2443925"/>
                      <a:pt x="1031514" y="2436701"/>
                      <a:pt x="1005199" y="2435153"/>
                    </a:cubicBezTo>
                    <a:cubicBezTo>
                      <a:pt x="989203" y="2434121"/>
                      <a:pt x="977852" y="2440313"/>
                      <a:pt x="969080" y="2454244"/>
                    </a:cubicBezTo>
                    <a:cubicBezTo>
                      <a:pt x="946894" y="2491395"/>
                      <a:pt x="923159" y="2527513"/>
                      <a:pt x="900456" y="2564148"/>
                    </a:cubicBezTo>
                    <a:cubicBezTo>
                      <a:pt x="882396" y="2593042"/>
                      <a:pt x="868465" y="2598202"/>
                      <a:pt x="836474" y="2587367"/>
                    </a:cubicBezTo>
                    <a:cubicBezTo>
                      <a:pt x="834926" y="2586851"/>
                      <a:pt x="833379" y="2586335"/>
                      <a:pt x="831830" y="2585819"/>
                    </a:cubicBezTo>
                    <a:cubicBezTo>
                      <a:pt x="782297" y="2565696"/>
                      <a:pt x="772493" y="2554344"/>
                      <a:pt x="785392" y="2504810"/>
                    </a:cubicBezTo>
                    <a:cubicBezTo>
                      <a:pt x="795196" y="2467144"/>
                      <a:pt x="802420" y="2428962"/>
                      <a:pt x="811707" y="2390779"/>
                    </a:cubicBezTo>
                    <a:cubicBezTo>
                      <a:pt x="816351" y="2371172"/>
                      <a:pt x="811191" y="2356209"/>
                      <a:pt x="794680" y="2344341"/>
                    </a:cubicBezTo>
                    <a:cubicBezTo>
                      <a:pt x="777137" y="2331958"/>
                      <a:pt x="759078" y="2321122"/>
                      <a:pt x="739470" y="2312351"/>
                    </a:cubicBezTo>
                    <a:cubicBezTo>
                      <a:pt x="720895" y="2304095"/>
                      <a:pt x="704900" y="2307191"/>
                      <a:pt x="689421" y="2321638"/>
                    </a:cubicBezTo>
                    <a:cubicBezTo>
                      <a:pt x="658462" y="2351049"/>
                      <a:pt x="626988" y="2379944"/>
                      <a:pt x="596029" y="2408838"/>
                    </a:cubicBezTo>
                    <a:cubicBezTo>
                      <a:pt x="572810" y="2431026"/>
                      <a:pt x="557847" y="2432057"/>
                      <a:pt x="530500" y="2415030"/>
                    </a:cubicBezTo>
                    <a:cubicBezTo>
                      <a:pt x="527404" y="2412966"/>
                      <a:pt x="524308" y="2410902"/>
                      <a:pt x="521212" y="2408838"/>
                    </a:cubicBezTo>
                    <a:cubicBezTo>
                      <a:pt x="481482" y="2380460"/>
                      <a:pt x="477870" y="2365496"/>
                      <a:pt x="500573" y="2322670"/>
                    </a:cubicBezTo>
                    <a:cubicBezTo>
                      <a:pt x="519148" y="2287584"/>
                      <a:pt x="537207" y="2252497"/>
                      <a:pt x="556298" y="2217927"/>
                    </a:cubicBezTo>
                    <a:cubicBezTo>
                      <a:pt x="566102" y="2199868"/>
                      <a:pt x="564555" y="2184388"/>
                      <a:pt x="552171" y="2168909"/>
                    </a:cubicBezTo>
                    <a:cubicBezTo>
                      <a:pt x="538756" y="2151882"/>
                      <a:pt x="523276" y="2136402"/>
                      <a:pt x="505733" y="2122987"/>
                    </a:cubicBezTo>
                    <a:cubicBezTo>
                      <a:pt x="490254" y="2111120"/>
                      <a:pt x="474774" y="2110088"/>
                      <a:pt x="457747" y="2119375"/>
                    </a:cubicBezTo>
                    <a:cubicBezTo>
                      <a:pt x="419564" y="2140014"/>
                      <a:pt x="380866" y="2160653"/>
                      <a:pt x="341652" y="2180777"/>
                    </a:cubicBezTo>
                    <a:cubicBezTo>
                      <a:pt x="314305" y="2195224"/>
                      <a:pt x="298310" y="2191612"/>
                      <a:pt x="278187" y="2168909"/>
                    </a:cubicBezTo>
                    <a:cubicBezTo>
                      <a:pt x="276639" y="2167361"/>
                      <a:pt x="275607" y="2165813"/>
                      <a:pt x="274059" y="2164265"/>
                    </a:cubicBezTo>
                    <a:cubicBezTo>
                      <a:pt x="238456" y="2122987"/>
                      <a:pt x="238972" y="2108540"/>
                      <a:pt x="276639" y="2069325"/>
                    </a:cubicBezTo>
                    <a:cubicBezTo>
                      <a:pt x="302954" y="2041463"/>
                      <a:pt x="327721" y="2013084"/>
                      <a:pt x="354551" y="1986253"/>
                    </a:cubicBezTo>
                    <a:cubicBezTo>
                      <a:pt x="367967" y="1972322"/>
                      <a:pt x="370547" y="1957874"/>
                      <a:pt x="363839" y="1940847"/>
                    </a:cubicBezTo>
                    <a:cubicBezTo>
                      <a:pt x="355067" y="1918660"/>
                      <a:pt x="342684" y="1898021"/>
                      <a:pt x="328237" y="1878930"/>
                    </a:cubicBezTo>
                    <a:cubicBezTo>
                      <a:pt x="316369" y="1863450"/>
                      <a:pt x="300374" y="1861902"/>
                      <a:pt x="283347" y="1866030"/>
                    </a:cubicBezTo>
                    <a:cubicBezTo>
                      <a:pt x="245680" y="1874802"/>
                      <a:pt x="208530" y="1883573"/>
                      <a:pt x="170864" y="1891829"/>
                    </a:cubicBezTo>
                    <a:cubicBezTo>
                      <a:pt x="165704" y="1892861"/>
                      <a:pt x="160544" y="1894409"/>
                      <a:pt x="155900" y="1895441"/>
                    </a:cubicBezTo>
                    <a:cubicBezTo>
                      <a:pt x="127521" y="1900601"/>
                      <a:pt x="113074" y="1893893"/>
                      <a:pt x="100175" y="1868094"/>
                    </a:cubicBezTo>
                    <a:cubicBezTo>
                      <a:pt x="95531" y="1858291"/>
                      <a:pt x="90887" y="1848487"/>
                      <a:pt x="87275" y="1838168"/>
                    </a:cubicBezTo>
                    <a:cubicBezTo>
                      <a:pt x="77988" y="1810821"/>
                      <a:pt x="83147" y="1795341"/>
                      <a:pt x="107915" y="1779862"/>
                    </a:cubicBezTo>
                    <a:cubicBezTo>
                      <a:pt x="143001" y="1757675"/>
                      <a:pt x="178603" y="1735488"/>
                      <a:pt x="213690" y="1713817"/>
                    </a:cubicBezTo>
                    <a:cubicBezTo>
                      <a:pt x="241552" y="1696274"/>
                      <a:pt x="245680" y="1686470"/>
                      <a:pt x="238972" y="1654480"/>
                    </a:cubicBezTo>
                    <a:cubicBezTo>
                      <a:pt x="234845" y="1636420"/>
                      <a:pt x="230201" y="1617845"/>
                      <a:pt x="222977" y="1600818"/>
                    </a:cubicBezTo>
                    <a:cubicBezTo>
                      <a:pt x="215753" y="1583791"/>
                      <a:pt x="203370" y="1575535"/>
                      <a:pt x="184279" y="1575019"/>
                    </a:cubicBezTo>
                    <a:cubicBezTo>
                      <a:pt x="142485" y="1574503"/>
                      <a:pt x="101207" y="1572955"/>
                      <a:pt x="59413" y="1571407"/>
                    </a:cubicBezTo>
                    <a:cubicBezTo>
                      <a:pt x="21746" y="1570375"/>
                      <a:pt x="10395" y="1560572"/>
                      <a:pt x="3687" y="1524453"/>
                    </a:cubicBezTo>
                    <a:cubicBezTo>
                      <a:pt x="3171" y="1520841"/>
                      <a:pt x="2139" y="1517230"/>
                      <a:pt x="1623" y="1513618"/>
                    </a:cubicBezTo>
                    <a:cubicBezTo>
                      <a:pt x="-4053" y="1467696"/>
                      <a:pt x="3687" y="1455828"/>
                      <a:pt x="48577" y="1442413"/>
                    </a:cubicBezTo>
                    <a:cubicBezTo>
                      <a:pt x="85727" y="1431061"/>
                      <a:pt x="122877" y="1418678"/>
                      <a:pt x="160544" y="1408358"/>
                    </a:cubicBezTo>
                    <a:cubicBezTo>
                      <a:pt x="181183" y="1402683"/>
                      <a:pt x="192018" y="1390815"/>
                      <a:pt x="194083" y="1370692"/>
                    </a:cubicBezTo>
                    <a:cubicBezTo>
                      <a:pt x="196147" y="1346957"/>
                      <a:pt x="197178" y="1322706"/>
                      <a:pt x="192534" y="1298971"/>
                    </a:cubicBezTo>
                    <a:cubicBezTo>
                      <a:pt x="189954" y="1283492"/>
                      <a:pt x="181183" y="1274204"/>
                      <a:pt x="166220" y="1269560"/>
                    </a:cubicBezTo>
                    <a:cubicBezTo>
                      <a:pt x="126490" y="1257693"/>
                      <a:pt x="86759" y="1245310"/>
                      <a:pt x="47029" y="1232926"/>
                    </a:cubicBezTo>
                    <a:cubicBezTo>
                      <a:pt x="3687" y="1219511"/>
                      <a:pt x="-957" y="1212287"/>
                      <a:pt x="1623" y="1166881"/>
                    </a:cubicBezTo>
                    <a:cubicBezTo>
                      <a:pt x="2139" y="1157593"/>
                      <a:pt x="4203" y="1148306"/>
                      <a:pt x="6267" y="1139534"/>
                    </a:cubicBezTo>
                    <a:cubicBezTo>
                      <a:pt x="12459" y="1116831"/>
                      <a:pt x="25358" y="1106512"/>
                      <a:pt x="49093" y="1105480"/>
                    </a:cubicBezTo>
                    <a:cubicBezTo>
                      <a:pt x="87791" y="1103932"/>
                      <a:pt x="125974" y="1102900"/>
                      <a:pt x="164672" y="1101868"/>
                    </a:cubicBezTo>
                    <a:cubicBezTo>
                      <a:pt x="170348" y="1101868"/>
                      <a:pt x="176023" y="1101352"/>
                      <a:pt x="181699" y="1101352"/>
                    </a:cubicBezTo>
                    <a:cubicBezTo>
                      <a:pt x="207498" y="1102384"/>
                      <a:pt x="220913" y="1087936"/>
                      <a:pt x="227621" y="1065233"/>
                    </a:cubicBezTo>
                    <a:cubicBezTo>
                      <a:pt x="232781" y="1048206"/>
                      <a:pt x="237425" y="1031179"/>
                      <a:pt x="241036" y="1014152"/>
                    </a:cubicBezTo>
                    <a:cubicBezTo>
                      <a:pt x="245680" y="990417"/>
                      <a:pt x="240005" y="979065"/>
                      <a:pt x="219366" y="965650"/>
                    </a:cubicBezTo>
                    <a:cubicBezTo>
                      <a:pt x="184279" y="943463"/>
                      <a:pt x="148676" y="921276"/>
                      <a:pt x="113590" y="899605"/>
                    </a:cubicBezTo>
                    <a:cubicBezTo>
                      <a:pt x="82116" y="879997"/>
                      <a:pt x="77472" y="867614"/>
                      <a:pt x="89855" y="832012"/>
                    </a:cubicBezTo>
                    <a:cubicBezTo>
                      <a:pt x="93467" y="820660"/>
                      <a:pt x="98111" y="809309"/>
                      <a:pt x="104818" y="799505"/>
                    </a:cubicBezTo>
                    <a:cubicBezTo>
                      <a:pt x="115654" y="782994"/>
                      <a:pt x="130617" y="774738"/>
                      <a:pt x="151256" y="779898"/>
                    </a:cubicBezTo>
                    <a:cubicBezTo>
                      <a:pt x="195114" y="790217"/>
                      <a:pt x="239489" y="799505"/>
                      <a:pt x="283347" y="810341"/>
                    </a:cubicBezTo>
                    <a:cubicBezTo>
                      <a:pt x="303469" y="815500"/>
                      <a:pt x="318949" y="810857"/>
                      <a:pt x="331332" y="794345"/>
                    </a:cubicBezTo>
                    <a:cubicBezTo>
                      <a:pt x="344232" y="776802"/>
                      <a:pt x="355584" y="757711"/>
                      <a:pt x="363839" y="737588"/>
                    </a:cubicBezTo>
                    <a:cubicBezTo>
                      <a:pt x="371063" y="719529"/>
                      <a:pt x="368999" y="704049"/>
                      <a:pt x="354551" y="689086"/>
                    </a:cubicBezTo>
                    <a:cubicBezTo>
                      <a:pt x="324625" y="658643"/>
                      <a:pt x="296246" y="627169"/>
                      <a:pt x="266835" y="595694"/>
                    </a:cubicBezTo>
                    <a:cubicBezTo>
                      <a:pt x="244132" y="570927"/>
                      <a:pt x="243100" y="556996"/>
                      <a:pt x="261675" y="529133"/>
                    </a:cubicBezTo>
                    <a:cubicBezTo>
                      <a:pt x="264771" y="525005"/>
                      <a:pt x="267351" y="520361"/>
                      <a:pt x="270447" y="516233"/>
                    </a:cubicBezTo>
                    <a:cubicBezTo>
                      <a:pt x="296762" y="481663"/>
                      <a:pt x="311209" y="478567"/>
                      <a:pt x="349907" y="498690"/>
                    </a:cubicBezTo>
                    <a:cubicBezTo>
                      <a:pt x="386026" y="517781"/>
                      <a:pt x="422144" y="536357"/>
                      <a:pt x="457231" y="555964"/>
                    </a:cubicBezTo>
                    <a:cubicBezTo>
                      <a:pt x="475806" y="566283"/>
                      <a:pt x="492318" y="564219"/>
                      <a:pt x="507797" y="551320"/>
                    </a:cubicBezTo>
                    <a:cubicBezTo>
                      <a:pt x="523276" y="538421"/>
                      <a:pt x="537723" y="523973"/>
                      <a:pt x="551139" y="508494"/>
                    </a:cubicBezTo>
                    <a:cubicBezTo>
                      <a:pt x="564555" y="492499"/>
                      <a:pt x="567650" y="476503"/>
                      <a:pt x="556815" y="456896"/>
                    </a:cubicBezTo>
                    <a:cubicBezTo>
                      <a:pt x="535143" y="418198"/>
                      <a:pt x="515020" y="378983"/>
                      <a:pt x="494381" y="339769"/>
                    </a:cubicBezTo>
                    <a:cubicBezTo>
                      <a:pt x="480966" y="313970"/>
                      <a:pt x="484062" y="300039"/>
                      <a:pt x="505217" y="280432"/>
                    </a:cubicBezTo>
                    <a:cubicBezTo>
                      <a:pt x="515020" y="271144"/>
                      <a:pt x="525856" y="263405"/>
                      <a:pt x="537723" y="256181"/>
                    </a:cubicBezTo>
                    <a:cubicBezTo>
                      <a:pt x="558362" y="244313"/>
                      <a:pt x="572810" y="245861"/>
                      <a:pt x="590353" y="261857"/>
                    </a:cubicBezTo>
                    <a:cubicBezTo>
                      <a:pt x="620280" y="289203"/>
                      <a:pt x="650207" y="317066"/>
                      <a:pt x="679617" y="344929"/>
                    </a:cubicBezTo>
                    <a:cubicBezTo>
                      <a:pt x="710576" y="374340"/>
                      <a:pt x="717284" y="375372"/>
                      <a:pt x="754950" y="355765"/>
                    </a:cubicBezTo>
                    <a:cubicBezTo>
                      <a:pt x="769913" y="348025"/>
                      <a:pt x="783845" y="339769"/>
                      <a:pt x="797260" y="329450"/>
                    </a:cubicBezTo>
                    <a:cubicBezTo>
                      <a:pt x="811707" y="317582"/>
                      <a:pt x="816351" y="303651"/>
                      <a:pt x="811707" y="285076"/>
                    </a:cubicBezTo>
                    <a:cubicBezTo>
                      <a:pt x="800872" y="242249"/>
                      <a:pt x="791585" y="198907"/>
                      <a:pt x="781781" y="156081"/>
                    </a:cubicBezTo>
                    <a:cubicBezTo>
                      <a:pt x="775589" y="128218"/>
                      <a:pt x="782297" y="114287"/>
                      <a:pt x="807064" y="100872"/>
                    </a:cubicBezTo>
                    <a:cubicBezTo>
                      <a:pt x="818415" y="95196"/>
                      <a:pt x="829766" y="90552"/>
                      <a:pt x="841634" y="86424"/>
                    </a:cubicBezTo>
                    <a:cubicBezTo>
                      <a:pt x="866917" y="78685"/>
                      <a:pt x="881364" y="83328"/>
                      <a:pt x="896328" y="106031"/>
                    </a:cubicBezTo>
                    <a:cubicBezTo>
                      <a:pt x="920062" y="142666"/>
                      <a:pt x="943798" y="179300"/>
                      <a:pt x="965469" y="217483"/>
                    </a:cubicBezTo>
                    <a:cubicBezTo>
                      <a:pt x="976820" y="237090"/>
                      <a:pt x="992299" y="243797"/>
                      <a:pt x="1013455" y="240702"/>
                    </a:cubicBezTo>
                    <a:cubicBezTo>
                      <a:pt x="1035641" y="237090"/>
                      <a:pt x="1057313" y="231414"/>
                      <a:pt x="1077952" y="222642"/>
                    </a:cubicBezTo>
                    <a:cubicBezTo>
                      <a:pt x="1092915" y="215935"/>
                      <a:pt x="1101171" y="205615"/>
                      <a:pt x="1101687" y="188072"/>
                    </a:cubicBezTo>
                    <a:cubicBezTo>
                      <a:pt x="1102719" y="143182"/>
                      <a:pt x="1105298" y="98808"/>
                      <a:pt x="1106847" y="53918"/>
                    </a:cubicBezTo>
                    <a:cubicBezTo>
                      <a:pt x="1107878" y="25023"/>
                      <a:pt x="1117166" y="12640"/>
                      <a:pt x="1145029" y="4900"/>
                    </a:cubicBezTo>
                    <a:cubicBezTo>
                      <a:pt x="1149672" y="3868"/>
                      <a:pt x="1154316" y="2320"/>
                      <a:pt x="1158960" y="1804"/>
                    </a:cubicBezTo>
                    <a:cubicBezTo>
                      <a:pt x="1210042" y="-3872"/>
                      <a:pt x="1222426" y="1804"/>
                      <a:pt x="1235841" y="48758"/>
                    </a:cubicBezTo>
                    <a:cubicBezTo>
                      <a:pt x="1246676" y="86940"/>
                      <a:pt x="1259576" y="124091"/>
                      <a:pt x="1269895" y="162273"/>
                    </a:cubicBezTo>
                    <a:cubicBezTo>
                      <a:pt x="1275055" y="180332"/>
                      <a:pt x="1285890" y="190136"/>
                      <a:pt x="1303434" y="192716"/>
                    </a:cubicBezTo>
                    <a:cubicBezTo>
                      <a:pt x="1327685" y="195812"/>
                      <a:pt x="1352452" y="195812"/>
                      <a:pt x="1376702" y="192716"/>
                    </a:cubicBezTo>
                    <a:cubicBezTo>
                      <a:pt x="1393730" y="190652"/>
                      <a:pt x="1404049" y="180332"/>
                      <a:pt x="1409209" y="163305"/>
                    </a:cubicBezTo>
                    <a:cubicBezTo>
                      <a:pt x="1421593" y="121511"/>
                      <a:pt x="1434492" y="79717"/>
                      <a:pt x="1447392" y="37922"/>
                    </a:cubicBezTo>
                    <a:cubicBezTo>
                      <a:pt x="1457195" y="6964"/>
                      <a:pt x="1466998" y="-260"/>
                      <a:pt x="1499505" y="256"/>
                    </a:cubicBezTo>
                    <a:cubicBezTo>
                      <a:pt x="1504149" y="256"/>
                      <a:pt x="1508793" y="256"/>
                      <a:pt x="1513436" y="772"/>
                    </a:cubicBezTo>
                    <a:cubicBezTo>
                      <a:pt x="1559358" y="5416"/>
                      <a:pt x="1572258" y="19347"/>
                      <a:pt x="1573290" y="65269"/>
                    </a:cubicBezTo>
                    <a:cubicBezTo>
                      <a:pt x="1574322" y="105515"/>
                      <a:pt x="1575870" y="145246"/>
                      <a:pt x="1576902" y="185492"/>
                    </a:cubicBezTo>
                    <a:cubicBezTo>
                      <a:pt x="1577418" y="201487"/>
                      <a:pt x="1583093" y="213871"/>
                      <a:pt x="1598057" y="220578"/>
                    </a:cubicBezTo>
                    <a:cubicBezTo>
                      <a:pt x="1622308" y="231414"/>
                      <a:pt x="1647590" y="238638"/>
                      <a:pt x="1674422" y="240702"/>
                    </a:cubicBezTo>
                    <a:cubicBezTo>
                      <a:pt x="1690933" y="241733"/>
                      <a:pt x="1702285" y="235026"/>
                      <a:pt x="1710540" y="221610"/>
                    </a:cubicBezTo>
                    <a:cubicBezTo>
                      <a:pt x="1733243" y="184976"/>
                      <a:pt x="1756462" y="148342"/>
                      <a:pt x="1779165" y="111707"/>
                    </a:cubicBezTo>
                    <a:cubicBezTo>
                      <a:pt x="1798772" y="80749"/>
                      <a:pt x="1810640" y="76621"/>
                      <a:pt x="1845726" y="88488"/>
                    </a:cubicBezTo>
                    <a:cubicBezTo>
                      <a:pt x="1849854" y="90036"/>
                      <a:pt x="1853466" y="91068"/>
                      <a:pt x="1857594" y="92616"/>
                    </a:cubicBezTo>
                    <a:cubicBezTo>
                      <a:pt x="1898356" y="110159"/>
                      <a:pt x="1905063" y="123059"/>
                      <a:pt x="1895260" y="166401"/>
                    </a:cubicBezTo>
                    <a:cubicBezTo>
                      <a:pt x="1886488" y="205099"/>
                      <a:pt x="1877717" y="243281"/>
                      <a:pt x="1868429" y="281980"/>
                    </a:cubicBezTo>
                    <a:cubicBezTo>
                      <a:pt x="1863269" y="303135"/>
                      <a:pt x="1868429" y="319646"/>
                      <a:pt x="1887004" y="332030"/>
                    </a:cubicBezTo>
                    <a:cubicBezTo>
                      <a:pt x="1906096" y="344929"/>
                      <a:pt x="1925187" y="356796"/>
                      <a:pt x="1946857" y="365052"/>
                    </a:cubicBezTo>
                    <a:cubicBezTo>
                      <a:pt x="1962337" y="370728"/>
                      <a:pt x="1974720" y="367116"/>
                      <a:pt x="1986588" y="355765"/>
                    </a:cubicBezTo>
                    <a:cubicBezTo>
                      <a:pt x="2018062" y="325838"/>
                      <a:pt x="2049537" y="296943"/>
                      <a:pt x="2081528" y="267532"/>
                    </a:cubicBezTo>
                    <a:cubicBezTo>
                      <a:pt x="2107843" y="242765"/>
                      <a:pt x="2122290" y="241733"/>
                      <a:pt x="2151701" y="261857"/>
                    </a:cubicBezTo>
                    <a:cubicBezTo>
                      <a:pt x="2153248" y="262889"/>
                      <a:pt x="2154281" y="263405"/>
                      <a:pt x="2155312" y="264437"/>
                    </a:cubicBezTo>
                    <a:cubicBezTo>
                      <a:pt x="2205363" y="300555"/>
                      <a:pt x="2198139" y="316034"/>
                      <a:pt x="2177500" y="353701"/>
                    </a:cubicBezTo>
                    <a:cubicBezTo>
                      <a:pt x="2158925" y="387755"/>
                      <a:pt x="2141381" y="422842"/>
                      <a:pt x="2122290" y="456896"/>
                    </a:cubicBezTo>
                    <a:cubicBezTo>
                      <a:pt x="2112487" y="474955"/>
                      <a:pt x="2114550" y="490435"/>
                      <a:pt x="2126934" y="505914"/>
                    </a:cubicBezTo>
                    <a:cubicBezTo>
                      <a:pt x="2140865" y="522941"/>
                      <a:pt x="2156345" y="538421"/>
                      <a:pt x="2173372" y="551836"/>
                    </a:cubicBezTo>
                    <a:cubicBezTo>
                      <a:pt x="2187819" y="563187"/>
                      <a:pt x="2202783" y="564735"/>
                      <a:pt x="2219810" y="555964"/>
                    </a:cubicBezTo>
                    <a:cubicBezTo>
                      <a:pt x="2258508" y="534809"/>
                      <a:pt x="2297722" y="514170"/>
                      <a:pt x="2336937" y="494046"/>
                    </a:cubicBezTo>
                    <a:cubicBezTo>
                      <a:pt x="2364799" y="479599"/>
                      <a:pt x="2380795" y="482695"/>
                      <a:pt x="2400917" y="507462"/>
                    </a:cubicBezTo>
                    <a:cubicBezTo>
                      <a:pt x="2408141" y="515717"/>
                      <a:pt x="2414849" y="524489"/>
                      <a:pt x="2420525" y="533777"/>
                    </a:cubicBezTo>
                    <a:cubicBezTo>
                      <a:pt x="2434972" y="556480"/>
                      <a:pt x="2433424" y="571443"/>
                      <a:pt x="2415365" y="591566"/>
                    </a:cubicBezTo>
                    <a:cubicBezTo>
                      <a:pt x="2384406" y="625105"/>
                      <a:pt x="2353448" y="659159"/>
                      <a:pt x="2321973" y="692182"/>
                    </a:cubicBezTo>
                    <a:cubicBezTo>
                      <a:pt x="2310106" y="704565"/>
                      <a:pt x="2307526" y="717981"/>
                      <a:pt x="2313718" y="733460"/>
                    </a:cubicBezTo>
                    <a:cubicBezTo>
                      <a:pt x="2323005" y="755647"/>
                      <a:pt x="2334357" y="776286"/>
                      <a:pt x="2349320" y="795377"/>
                    </a:cubicBezTo>
                    <a:cubicBezTo>
                      <a:pt x="2361187" y="810857"/>
                      <a:pt x="2375635" y="814984"/>
                      <a:pt x="2394726" y="810341"/>
                    </a:cubicBezTo>
                    <a:cubicBezTo>
                      <a:pt x="2438584" y="799505"/>
                      <a:pt x="2482958" y="789701"/>
                      <a:pt x="2526816" y="780414"/>
                    </a:cubicBezTo>
                    <a:cubicBezTo>
                      <a:pt x="2550035" y="775254"/>
                      <a:pt x="2563967" y="781962"/>
                      <a:pt x="2575834" y="803117"/>
                    </a:cubicBezTo>
                    <a:cubicBezTo>
                      <a:pt x="2582026" y="814468"/>
                      <a:pt x="2587186" y="826336"/>
                      <a:pt x="2591313" y="838719"/>
                    </a:cubicBezTo>
                    <a:cubicBezTo>
                      <a:pt x="2600085" y="867098"/>
                      <a:pt x="2595441" y="880514"/>
                      <a:pt x="2570158" y="896509"/>
                    </a:cubicBezTo>
                    <a:cubicBezTo>
                      <a:pt x="2534040" y="919212"/>
                      <a:pt x="2498437" y="942947"/>
                      <a:pt x="2461287" y="964102"/>
                    </a:cubicBezTo>
                    <a:cubicBezTo>
                      <a:pt x="2440132" y="976485"/>
                      <a:pt x="2434456" y="992997"/>
                      <a:pt x="2438068" y="1014668"/>
                    </a:cubicBezTo>
                    <a:cubicBezTo>
                      <a:pt x="2441164" y="1034791"/>
                      <a:pt x="2446840" y="1054398"/>
                      <a:pt x="2454063" y="1073489"/>
                    </a:cubicBezTo>
                    <a:cubicBezTo>
                      <a:pt x="2460771" y="1091032"/>
                      <a:pt x="2472638" y="1100320"/>
                      <a:pt x="2492762" y="1100836"/>
                    </a:cubicBezTo>
                    <a:cubicBezTo>
                      <a:pt x="2538168" y="1101352"/>
                      <a:pt x="2583058" y="1104448"/>
                      <a:pt x="2628464" y="1105996"/>
                    </a:cubicBezTo>
                    <a:cubicBezTo>
                      <a:pt x="2653230" y="1107028"/>
                      <a:pt x="2665614" y="1116831"/>
                      <a:pt x="2672322" y="1140566"/>
                    </a:cubicBezTo>
                    <a:cubicBezTo>
                      <a:pt x="2676449" y="1153982"/>
                      <a:pt x="2677998" y="1167913"/>
                      <a:pt x="2677998" y="1182360"/>
                    </a:cubicBezTo>
                    <a:cubicBezTo>
                      <a:pt x="2677998" y="1210223"/>
                      <a:pt x="2670258" y="1221575"/>
                      <a:pt x="2644459" y="1229830"/>
                    </a:cubicBezTo>
                    <a:cubicBezTo>
                      <a:pt x="2603697" y="1242730"/>
                      <a:pt x="2562934" y="1255113"/>
                      <a:pt x="2522172" y="1267497"/>
                    </a:cubicBezTo>
                    <a:cubicBezTo>
                      <a:pt x="2492762" y="1276268"/>
                      <a:pt x="2485022" y="1285556"/>
                      <a:pt x="2483990" y="1315998"/>
                    </a:cubicBezTo>
                    <a:cubicBezTo>
                      <a:pt x="2483474" y="1337153"/>
                      <a:pt x="2481926" y="1358824"/>
                      <a:pt x="2486570" y="1379980"/>
                    </a:cubicBezTo>
                    <a:cubicBezTo>
                      <a:pt x="2489666" y="1394427"/>
                      <a:pt x="2498437" y="1403199"/>
                      <a:pt x="2512885" y="1407842"/>
                    </a:cubicBezTo>
                    <a:cubicBezTo>
                      <a:pt x="2555711" y="1420742"/>
                      <a:pt x="2598537" y="1433641"/>
                      <a:pt x="2641363" y="1447057"/>
                    </a:cubicBezTo>
                    <a:cubicBezTo>
                      <a:pt x="2671290" y="1456344"/>
                      <a:pt x="2678514" y="1466664"/>
                      <a:pt x="2677998" y="1498138"/>
                    </a:cubicBezTo>
                    <a:cubicBezTo>
                      <a:pt x="2677998" y="1501234"/>
                      <a:pt x="2677998" y="1504330"/>
                      <a:pt x="2677998" y="1507426"/>
                    </a:cubicBezTo>
                    <a:cubicBezTo>
                      <a:pt x="2675934" y="1555928"/>
                      <a:pt x="2660454" y="1571407"/>
                      <a:pt x="2611952" y="1572955"/>
                    </a:cubicBezTo>
                    <a:cubicBezTo>
                      <a:pt x="2571190" y="1573987"/>
                      <a:pt x="2530944" y="1576051"/>
                      <a:pt x="2490182" y="1576567"/>
                    </a:cubicBezTo>
                    <a:cubicBezTo>
                      <a:pt x="2474702" y="1577083"/>
                      <a:pt x="2463867" y="1583791"/>
                      <a:pt x="2457675" y="1596690"/>
                    </a:cubicBezTo>
                    <a:cubicBezTo>
                      <a:pt x="2446324" y="1620941"/>
                      <a:pt x="2439100" y="1646224"/>
                      <a:pt x="2437036" y="1673055"/>
                    </a:cubicBezTo>
                    <a:cubicBezTo>
                      <a:pt x="2435488" y="1690082"/>
                      <a:pt x="2442712" y="1701434"/>
                      <a:pt x="2457159" y="1710205"/>
                    </a:cubicBezTo>
                    <a:cubicBezTo>
                      <a:pt x="2493278" y="1732392"/>
                      <a:pt x="2528880" y="1754579"/>
                      <a:pt x="2564483" y="1777282"/>
                    </a:cubicBezTo>
                    <a:cubicBezTo>
                      <a:pt x="2596989" y="1797405"/>
                      <a:pt x="2601117" y="1809789"/>
                      <a:pt x="2588733" y="1845907"/>
                    </a:cubicBezTo>
                    <a:cubicBezTo>
                      <a:pt x="2584606" y="1858291"/>
                      <a:pt x="2578930" y="1870158"/>
                      <a:pt x="2571706" y="1880994"/>
                    </a:cubicBezTo>
                    <a:cubicBezTo>
                      <a:pt x="2564998" y="1890797"/>
                      <a:pt x="2554163" y="1897505"/>
                      <a:pt x="2538684" y="1897505"/>
                    </a:cubicBezTo>
                    <a:close/>
                    <a:moveTo>
                      <a:pt x="1338521" y="2312867"/>
                    </a:moveTo>
                    <a:cubicBezTo>
                      <a:pt x="1869461" y="2314931"/>
                      <a:pt x="2317329" y="1887701"/>
                      <a:pt x="2316814" y="1335605"/>
                    </a:cubicBezTo>
                    <a:cubicBezTo>
                      <a:pt x="2316298" y="792797"/>
                      <a:pt x="1880813" y="359892"/>
                      <a:pt x="1340068" y="359376"/>
                    </a:cubicBezTo>
                    <a:cubicBezTo>
                      <a:pt x="796228" y="358860"/>
                      <a:pt x="363839" y="794861"/>
                      <a:pt x="361775" y="1331994"/>
                    </a:cubicBezTo>
                    <a:cubicBezTo>
                      <a:pt x="359711" y="1882026"/>
                      <a:pt x="806032" y="2314415"/>
                      <a:pt x="1338521" y="2312867"/>
                    </a:cubicBezTo>
                    <a:close/>
                  </a:path>
                </a:pathLst>
              </a:custGeom>
              <a:grpFill/>
              <a:ln w="515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00BBBC2F-B96F-B999-B02E-30F19EF2A5F9}"/>
                  </a:ext>
                </a:extLst>
              </p:cNvPr>
              <p:cNvSpPr/>
              <p:nvPr/>
            </p:nvSpPr>
            <p:spPr>
              <a:xfrm>
                <a:off x="7558586" y="2011427"/>
                <a:ext cx="1898797" cy="1893637"/>
              </a:xfrm>
              <a:custGeom>
                <a:avLst/>
                <a:gdLst>
                  <a:gd name="connsiteX0" fmla="*/ 30 w 1898796"/>
                  <a:gd name="connsiteY0" fmla="*/ 947852 h 1893636"/>
                  <a:gd name="connsiteX1" fmla="*/ 950461 w 1898796"/>
                  <a:gd name="connsiteY1" fmla="*/ 2 h 1893636"/>
                  <a:gd name="connsiteX2" fmla="*/ 1898827 w 1898796"/>
                  <a:gd name="connsiteY2" fmla="*/ 950948 h 1893636"/>
                  <a:gd name="connsiteX3" fmla="*/ 946849 w 1898796"/>
                  <a:gd name="connsiteY3" fmla="*/ 1898283 h 1893636"/>
                  <a:gd name="connsiteX4" fmla="*/ 30 w 1898796"/>
                  <a:gd name="connsiteY4" fmla="*/ 947852 h 1893636"/>
                  <a:gd name="connsiteX5" fmla="*/ 1187811 w 1898796"/>
                  <a:gd name="connsiteY5" fmla="*/ 949916 h 1893636"/>
                  <a:gd name="connsiteX6" fmla="*/ 949429 w 1898796"/>
                  <a:gd name="connsiteY6" fmla="*/ 710503 h 1893636"/>
                  <a:gd name="connsiteX7" fmla="*/ 710532 w 1898796"/>
                  <a:gd name="connsiteY7" fmla="*/ 948368 h 1893636"/>
                  <a:gd name="connsiteX8" fmla="*/ 948397 w 1898796"/>
                  <a:gd name="connsiteY8" fmla="*/ 1188298 h 1893636"/>
                  <a:gd name="connsiteX9" fmla="*/ 1187811 w 1898796"/>
                  <a:gd name="connsiteY9" fmla="*/ 949916 h 1893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8796" h="1893636">
                    <a:moveTo>
                      <a:pt x="30" y="947852"/>
                    </a:moveTo>
                    <a:cubicBezTo>
                      <a:pt x="-3065" y="428263"/>
                      <a:pt x="426228" y="-1030"/>
                      <a:pt x="950461" y="2"/>
                    </a:cubicBezTo>
                    <a:cubicBezTo>
                      <a:pt x="1472114" y="1034"/>
                      <a:pt x="1899859" y="427747"/>
                      <a:pt x="1898827" y="950948"/>
                    </a:cubicBezTo>
                    <a:cubicBezTo>
                      <a:pt x="1897795" y="1468473"/>
                      <a:pt x="1477790" y="1899315"/>
                      <a:pt x="946849" y="1898283"/>
                    </a:cubicBezTo>
                    <a:cubicBezTo>
                      <a:pt x="411781" y="1896735"/>
                      <a:pt x="-4097" y="1460218"/>
                      <a:pt x="30" y="947852"/>
                    </a:cubicBezTo>
                    <a:close/>
                    <a:moveTo>
                      <a:pt x="1187811" y="949916"/>
                    </a:moveTo>
                    <a:cubicBezTo>
                      <a:pt x="1188327" y="817310"/>
                      <a:pt x="1084099" y="710503"/>
                      <a:pt x="949429" y="710503"/>
                    </a:cubicBezTo>
                    <a:cubicBezTo>
                      <a:pt x="805987" y="710503"/>
                      <a:pt x="710015" y="828146"/>
                      <a:pt x="710532" y="948368"/>
                    </a:cubicBezTo>
                    <a:cubicBezTo>
                      <a:pt x="711048" y="1081490"/>
                      <a:pt x="815791" y="1188298"/>
                      <a:pt x="948397" y="1188298"/>
                    </a:cubicBezTo>
                    <a:cubicBezTo>
                      <a:pt x="1081003" y="1188298"/>
                      <a:pt x="1187294" y="1083038"/>
                      <a:pt x="1187811" y="949916"/>
                    </a:cubicBezTo>
                    <a:close/>
                  </a:path>
                </a:pathLst>
              </a:custGeom>
              <a:grpFill/>
              <a:ln w="5155" cap="flat">
                <a:noFill/>
                <a:prstDash val="solid"/>
                <a:miter/>
              </a:ln>
            </p:spPr>
            <p:txBody>
              <a:bodyPr rtlCol="0" anchor="ctr"/>
              <a:lstStyle/>
              <a:p>
                <a:endParaRPr lang="en-US"/>
              </a:p>
            </p:txBody>
          </p:sp>
        </p:grpSp>
      </p:grpSp>
      <p:sp>
        <p:nvSpPr>
          <p:cNvPr id="38" name="Freeform: Shape 37">
            <a:extLst>
              <a:ext uri="{FF2B5EF4-FFF2-40B4-BE49-F238E27FC236}">
                <a16:creationId xmlns:a16="http://schemas.microsoft.com/office/drawing/2014/main" id="{54E4B3A1-970F-792E-60DA-6D93A1F727DF}"/>
              </a:ext>
            </a:extLst>
          </p:cNvPr>
          <p:cNvSpPr/>
          <p:nvPr userDrawn="1"/>
        </p:nvSpPr>
        <p:spPr>
          <a:xfrm>
            <a:off x="3140906" y="3608100"/>
            <a:ext cx="623915" cy="635123"/>
          </a:xfrm>
          <a:custGeom>
            <a:avLst/>
            <a:gdLst>
              <a:gd name="connsiteX0" fmla="*/ 879664 w 1723364"/>
              <a:gd name="connsiteY0" fmla="*/ 267 h 1754322"/>
              <a:gd name="connsiteX1" fmla="*/ 964801 w 1723364"/>
              <a:gd name="connsiteY1" fmla="*/ 5943 h 1754322"/>
              <a:gd name="connsiteX2" fmla="*/ 979248 w 1723364"/>
              <a:gd name="connsiteY2" fmla="*/ 18843 h 1754322"/>
              <a:gd name="connsiteX3" fmla="*/ 977700 w 1723364"/>
              <a:gd name="connsiteY3" fmla="*/ 158673 h 1754322"/>
              <a:gd name="connsiteX4" fmla="*/ 968928 w 1723364"/>
              <a:gd name="connsiteY4" fmla="*/ 213366 h 1754322"/>
              <a:gd name="connsiteX5" fmla="*/ 979764 w 1723364"/>
              <a:gd name="connsiteY5" fmla="*/ 229877 h 1754322"/>
              <a:gd name="connsiteX6" fmla="*/ 1149520 w 1723364"/>
              <a:gd name="connsiteY6" fmla="*/ 285087 h 1754322"/>
              <a:gd name="connsiteX7" fmla="*/ 1166548 w 1723364"/>
              <a:gd name="connsiteY7" fmla="*/ 278379 h 1754322"/>
              <a:gd name="connsiteX8" fmla="*/ 1210406 w 1723364"/>
              <a:gd name="connsiteY8" fmla="*/ 190663 h 1754322"/>
              <a:gd name="connsiteX9" fmla="*/ 1263035 w 1723364"/>
              <a:gd name="connsiteY9" fmla="*/ 123070 h 1754322"/>
              <a:gd name="connsiteX10" fmla="*/ 1304314 w 1723364"/>
              <a:gd name="connsiteY10" fmla="*/ 119458 h 1754322"/>
              <a:gd name="connsiteX11" fmla="*/ 1458075 w 1723364"/>
              <a:gd name="connsiteY11" fmla="*/ 231941 h 1754322"/>
              <a:gd name="connsiteX12" fmla="*/ 1462203 w 1723364"/>
              <a:gd name="connsiteY12" fmla="*/ 251549 h 1754322"/>
              <a:gd name="connsiteX13" fmla="*/ 1461171 w 1723364"/>
              <a:gd name="connsiteY13" fmla="*/ 254128 h 1754322"/>
              <a:gd name="connsiteX14" fmla="*/ 1396158 w 1723364"/>
              <a:gd name="connsiteY14" fmla="*/ 347004 h 1754322"/>
              <a:gd name="connsiteX15" fmla="*/ 1337336 w 1723364"/>
              <a:gd name="connsiteY15" fmla="*/ 404794 h 1754322"/>
              <a:gd name="connsiteX16" fmla="*/ 1336304 w 1723364"/>
              <a:gd name="connsiteY16" fmla="*/ 419757 h 1754322"/>
              <a:gd name="connsiteX17" fmla="*/ 1369327 w 1723364"/>
              <a:gd name="connsiteY17" fmla="*/ 457939 h 1754322"/>
              <a:gd name="connsiteX18" fmla="*/ 1442596 w 1723364"/>
              <a:gd name="connsiteY18" fmla="*/ 565263 h 1754322"/>
              <a:gd name="connsiteX19" fmla="*/ 1462719 w 1723364"/>
              <a:gd name="connsiteY19" fmla="*/ 570938 h 1754322"/>
              <a:gd name="connsiteX20" fmla="*/ 1573138 w 1723364"/>
              <a:gd name="connsiteY20" fmla="*/ 514697 h 1754322"/>
              <a:gd name="connsiteX21" fmla="*/ 1650018 w 1723364"/>
              <a:gd name="connsiteY21" fmla="*/ 501281 h 1754322"/>
              <a:gd name="connsiteX22" fmla="*/ 1659822 w 1723364"/>
              <a:gd name="connsiteY22" fmla="*/ 509537 h 1754322"/>
              <a:gd name="connsiteX23" fmla="*/ 1724835 w 1723364"/>
              <a:gd name="connsiteY23" fmla="*/ 709220 h 1754322"/>
              <a:gd name="connsiteX24" fmla="*/ 1717611 w 1723364"/>
              <a:gd name="connsiteY24" fmla="*/ 723668 h 1754322"/>
              <a:gd name="connsiteX25" fmla="*/ 1671173 w 1723364"/>
              <a:gd name="connsiteY25" fmla="*/ 748950 h 1754322"/>
              <a:gd name="connsiteX26" fmla="*/ 1618544 w 1723364"/>
              <a:gd name="connsiteY26" fmla="*/ 760302 h 1754322"/>
              <a:gd name="connsiteX27" fmla="*/ 1529280 w 1723364"/>
              <a:gd name="connsiteY27" fmla="*/ 774234 h 1754322"/>
              <a:gd name="connsiteX28" fmla="*/ 1515349 w 1723364"/>
              <a:gd name="connsiteY28" fmla="*/ 791777 h 1754322"/>
              <a:gd name="connsiteX29" fmla="*/ 1521024 w 1723364"/>
              <a:gd name="connsiteY29" fmla="*/ 857306 h 1754322"/>
              <a:gd name="connsiteX30" fmla="*/ 1516380 w 1723364"/>
              <a:gd name="connsiteY30" fmla="*/ 953794 h 1754322"/>
              <a:gd name="connsiteX31" fmla="*/ 1538567 w 1723364"/>
              <a:gd name="connsiteY31" fmla="*/ 983720 h 1754322"/>
              <a:gd name="connsiteX32" fmla="*/ 1653114 w 1723364"/>
              <a:gd name="connsiteY32" fmla="*/ 1001779 h 1754322"/>
              <a:gd name="connsiteX33" fmla="*/ 1700584 w 1723364"/>
              <a:gd name="connsiteY33" fmla="*/ 1024483 h 1754322"/>
              <a:gd name="connsiteX34" fmla="*/ 1719675 w 1723364"/>
              <a:gd name="connsiteY34" fmla="*/ 1067825 h 1754322"/>
              <a:gd name="connsiteX35" fmla="*/ 1661370 w 1723364"/>
              <a:gd name="connsiteY35" fmla="*/ 1243773 h 1754322"/>
              <a:gd name="connsiteX36" fmla="*/ 1641763 w 1723364"/>
              <a:gd name="connsiteY36" fmla="*/ 1255124 h 1754322"/>
              <a:gd name="connsiteX37" fmla="*/ 1541663 w 1723364"/>
              <a:gd name="connsiteY37" fmla="*/ 1226230 h 1754322"/>
              <a:gd name="connsiteX38" fmla="*/ 1461687 w 1723364"/>
              <a:gd name="connsiteY38" fmla="*/ 1184436 h 1754322"/>
              <a:gd name="connsiteX39" fmla="*/ 1444143 w 1723364"/>
              <a:gd name="connsiteY39" fmla="*/ 1189079 h 1754322"/>
              <a:gd name="connsiteX40" fmla="*/ 1339400 w 1723364"/>
              <a:gd name="connsiteY40" fmla="*/ 1333553 h 1754322"/>
              <a:gd name="connsiteX41" fmla="*/ 1339916 w 1723364"/>
              <a:gd name="connsiteY41" fmla="*/ 1353160 h 1754322"/>
              <a:gd name="connsiteX42" fmla="*/ 1430212 w 1723364"/>
              <a:gd name="connsiteY42" fmla="*/ 1443456 h 1754322"/>
              <a:gd name="connsiteX43" fmla="*/ 1465814 w 1723364"/>
              <a:gd name="connsiteY43" fmla="*/ 1511565 h 1754322"/>
              <a:gd name="connsiteX44" fmla="*/ 1461171 w 1723364"/>
              <a:gd name="connsiteY44" fmla="*/ 1521369 h 1754322"/>
              <a:gd name="connsiteX45" fmla="*/ 1290382 w 1723364"/>
              <a:gd name="connsiteY45" fmla="*/ 1645203 h 1754322"/>
              <a:gd name="connsiteX46" fmla="*/ 1275419 w 1723364"/>
              <a:gd name="connsiteY46" fmla="*/ 1643655 h 1754322"/>
              <a:gd name="connsiteX47" fmla="*/ 1207310 w 1723364"/>
              <a:gd name="connsiteY47" fmla="*/ 1558003 h 1754322"/>
              <a:gd name="connsiteX48" fmla="*/ 1167064 w 1723364"/>
              <a:gd name="connsiteY48" fmla="*/ 1477511 h 1754322"/>
              <a:gd name="connsiteX49" fmla="*/ 1150036 w 1723364"/>
              <a:gd name="connsiteY49" fmla="*/ 1470803 h 1754322"/>
              <a:gd name="connsiteX50" fmla="*/ 981312 w 1723364"/>
              <a:gd name="connsiteY50" fmla="*/ 1526013 h 1754322"/>
              <a:gd name="connsiteX51" fmla="*/ 969960 w 1723364"/>
              <a:gd name="connsiteY51" fmla="*/ 1544072 h 1754322"/>
              <a:gd name="connsiteX52" fmla="*/ 989052 w 1723364"/>
              <a:gd name="connsiteY52" fmla="*/ 1663779 h 1754322"/>
              <a:gd name="connsiteX53" fmla="*/ 978216 w 1723364"/>
              <a:gd name="connsiteY53" fmla="*/ 1743755 h 1754322"/>
              <a:gd name="connsiteX54" fmla="*/ 966864 w 1723364"/>
              <a:gd name="connsiteY54" fmla="*/ 1749947 h 1754322"/>
              <a:gd name="connsiteX55" fmla="*/ 758410 w 1723364"/>
              <a:gd name="connsiteY55" fmla="*/ 1749947 h 1754322"/>
              <a:gd name="connsiteX56" fmla="*/ 745510 w 1723364"/>
              <a:gd name="connsiteY56" fmla="*/ 1737047 h 1754322"/>
              <a:gd name="connsiteX57" fmla="*/ 747058 w 1723364"/>
              <a:gd name="connsiteY57" fmla="*/ 1598249 h 1754322"/>
              <a:gd name="connsiteX58" fmla="*/ 756346 w 1723364"/>
              <a:gd name="connsiteY58" fmla="*/ 1543556 h 1754322"/>
              <a:gd name="connsiteX59" fmla="*/ 744478 w 1723364"/>
              <a:gd name="connsiteY59" fmla="*/ 1525496 h 1754322"/>
              <a:gd name="connsiteX60" fmla="*/ 575754 w 1723364"/>
              <a:gd name="connsiteY60" fmla="*/ 1470287 h 1754322"/>
              <a:gd name="connsiteX61" fmla="*/ 559758 w 1723364"/>
              <a:gd name="connsiteY61" fmla="*/ 1475963 h 1754322"/>
              <a:gd name="connsiteX62" fmla="*/ 504549 w 1723364"/>
              <a:gd name="connsiteY62" fmla="*/ 1585350 h 1754322"/>
              <a:gd name="connsiteX63" fmla="*/ 447275 w 1723364"/>
              <a:gd name="connsiteY63" fmla="*/ 1645719 h 1754322"/>
              <a:gd name="connsiteX64" fmla="*/ 434376 w 1723364"/>
              <a:gd name="connsiteY64" fmla="*/ 1643655 h 1754322"/>
              <a:gd name="connsiteX65" fmla="*/ 290418 w 1723364"/>
              <a:gd name="connsiteY65" fmla="*/ 1542008 h 1754322"/>
              <a:gd name="connsiteX66" fmla="*/ 265651 w 1723364"/>
              <a:gd name="connsiteY66" fmla="*/ 1521369 h 1754322"/>
              <a:gd name="connsiteX67" fmla="*/ 262039 w 1723364"/>
              <a:gd name="connsiteY67" fmla="*/ 1505889 h 1754322"/>
              <a:gd name="connsiteX68" fmla="*/ 321893 w 1723364"/>
              <a:gd name="connsiteY68" fmla="*/ 1415593 h 1754322"/>
              <a:gd name="connsiteX69" fmla="*/ 386906 w 1723364"/>
              <a:gd name="connsiteY69" fmla="*/ 1351096 h 1754322"/>
              <a:gd name="connsiteX70" fmla="*/ 387938 w 1723364"/>
              <a:gd name="connsiteY70" fmla="*/ 1334069 h 1754322"/>
              <a:gd name="connsiteX71" fmla="*/ 354915 w 1723364"/>
              <a:gd name="connsiteY71" fmla="*/ 1295887 h 1754322"/>
              <a:gd name="connsiteX72" fmla="*/ 282678 w 1723364"/>
              <a:gd name="connsiteY72" fmla="*/ 1189595 h 1754322"/>
              <a:gd name="connsiteX73" fmla="*/ 262555 w 1723364"/>
              <a:gd name="connsiteY73" fmla="*/ 1183920 h 1754322"/>
              <a:gd name="connsiteX74" fmla="*/ 152136 w 1723364"/>
              <a:gd name="connsiteY74" fmla="*/ 1240161 h 1754322"/>
              <a:gd name="connsiteX75" fmla="*/ 75256 w 1723364"/>
              <a:gd name="connsiteY75" fmla="*/ 1253577 h 1754322"/>
              <a:gd name="connsiteX76" fmla="*/ 65452 w 1723364"/>
              <a:gd name="connsiteY76" fmla="*/ 1245321 h 1754322"/>
              <a:gd name="connsiteX77" fmla="*/ 439 w 1723364"/>
              <a:gd name="connsiteY77" fmla="*/ 1045637 h 1754322"/>
              <a:gd name="connsiteX78" fmla="*/ 7663 w 1723364"/>
              <a:gd name="connsiteY78" fmla="*/ 1031190 h 1754322"/>
              <a:gd name="connsiteX79" fmla="*/ 54101 w 1723364"/>
              <a:gd name="connsiteY79" fmla="*/ 1005907 h 1754322"/>
              <a:gd name="connsiteX80" fmla="*/ 106730 w 1723364"/>
              <a:gd name="connsiteY80" fmla="*/ 994556 h 1754322"/>
              <a:gd name="connsiteX81" fmla="*/ 197026 w 1723364"/>
              <a:gd name="connsiteY81" fmla="*/ 980109 h 1754322"/>
              <a:gd name="connsiteX82" fmla="*/ 209410 w 1723364"/>
              <a:gd name="connsiteY82" fmla="*/ 964113 h 1754322"/>
              <a:gd name="connsiteX83" fmla="*/ 203734 w 1723364"/>
              <a:gd name="connsiteY83" fmla="*/ 897552 h 1754322"/>
              <a:gd name="connsiteX84" fmla="*/ 208378 w 1723364"/>
              <a:gd name="connsiteY84" fmla="*/ 801064 h 1754322"/>
              <a:gd name="connsiteX85" fmla="*/ 185159 w 1723364"/>
              <a:gd name="connsiteY85" fmla="*/ 770622 h 1754322"/>
              <a:gd name="connsiteX86" fmla="*/ 73192 w 1723364"/>
              <a:gd name="connsiteY86" fmla="*/ 753079 h 1754322"/>
              <a:gd name="connsiteX87" fmla="*/ 24690 w 1723364"/>
              <a:gd name="connsiteY87" fmla="*/ 730375 h 1754322"/>
              <a:gd name="connsiteX88" fmla="*/ 5599 w 1723364"/>
              <a:gd name="connsiteY88" fmla="*/ 687033 h 1754322"/>
              <a:gd name="connsiteX89" fmla="*/ 63904 w 1723364"/>
              <a:gd name="connsiteY89" fmla="*/ 511085 h 1754322"/>
              <a:gd name="connsiteX90" fmla="*/ 83511 w 1723364"/>
              <a:gd name="connsiteY90" fmla="*/ 499733 h 1754322"/>
              <a:gd name="connsiteX91" fmla="*/ 183611 w 1723364"/>
              <a:gd name="connsiteY91" fmla="*/ 528628 h 1754322"/>
              <a:gd name="connsiteX92" fmla="*/ 262555 w 1723364"/>
              <a:gd name="connsiteY92" fmla="*/ 569390 h 1754322"/>
              <a:gd name="connsiteX93" fmla="*/ 282163 w 1723364"/>
              <a:gd name="connsiteY93" fmla="*/ 564231 h 1754322"/>
              <a:gd name="connsiteX94" fmla="*/ 386906 w 1723364"/>
              <a:gd name="connsiteY94" fmla="*/ 419757 h 1754322"/>
              <a:gd name="connsiteX95" fmla="*/ 386390 w 1723364"/>
              <a:gd name="connsiteY95" fmla="*/ 402214 h 1754322"/>
              <a:gd name="connsiteX96" fmla="*/ 296094 w 1723364"/>
              <a:gd name="connsiteY96" fmla="*/ 311918 h 1754322"/>
              <a:gd name="connsiteX97" fmla="*/ 259975 w 1723364"/>
              <a:gd name="connsiteY97" fmla="*/ 242777 h 1754322"/>
              <a:gd name="connsiteX98" fmla="*/ 264619 w 1723364"/>
              <a:gd name="connsiteY98" fmla="*/ 232973 h 1754322"/>
              <a:gd name="connsiteX99" fmla="*/ 435408 w 1723364"/>
              <a:gd name="connsiteY99" fmla="*/ 109139 h 1754322"/>
              <a:gd name="connsiteX100" fmla="*/ 450371 w 1723364"/>
              <a:gd name="connsiteY100" fmla="*/ 110687 h 1754322"/>
              <a:gd name="connsiteX101" fmla="*/ 518480 w 1723364"/>
              <a:gd name="connsiteY101" fmla="*/ 196339 h 1754322"/>
              <a:gd name="connsiteX102" fmla="*/ 559758 w 1723364"/>
              <a:gd name="connsiteY102" fmla="*/ 277863 h 1754322"/>
              <a:gd name="connsiteX103" fmla="*/ 574722 w 1723364"/>
              <a:gd name="connsiteY103" fmla="*/ 283539 h 1754322"/>
              <a:gd name="connsiteX104" fmla="*/ 746026 w 1723364"/>
              <a:gd name="connsiteY104" fmla="*/ 227813 h 1754322"/>
              <a:gd name="connsiteX105" fmla="*/ 756346 w 1723364"/>
              <a:gd name="connsiteY105" fmla="*/ 211302 h 1754322"/>
              <a:gd name="connsiteX106" fmla="*/ 737254 w 1723364"/>
              <a:gd name="connsiteY106" fmla="*/ 91596 h 1754322"/>
              <a:gd name="connsiteX107" fmla="*/ 748090 w 1723364"/>
              <a:gd name="connsiteY107" fmla="*/ 10587 h 1754322"/>
              <a:gd name="connsiteX108" fmla="*/ 758410 w 1723364"/>
              <a:gd name="connsiteY108" fmla="*/ 4395 h 1754322"/>
              <a:gd name="connsiteX109" fmla="*/ 879664 w 1723364"/>
              <a:gd name="connsiteY109" fmla="*/ 267 h 1754322"/>
              <a:gd name="connsiteX110" fmla="*/ 861605 w 1723364"/>
              <a:gd name="connsiteY110" fmla="*/ 1409918 h 1754322"/>
              <a:gd name="connsiteX111" fmla="*/ 1392546 w 1723364"/>
              <a:gd name="connsiteY111" fmla="*/ 879493 h 1754322"/>
              <a:gd name="connsiteX112" fmla="*/ 862637 w 1723364"/>
              <a:gd name="connsiteY112" fmla="*/ 348552 h 1754322"/>
              <a:gd name="connsiteX113" fmla="*/ 331180 w 1723364"/>
              <a:gd name="connsiteY113" fmla="*/ 879493 h 1754322"/>
              <a:gd name="connsiteX114" fmla="*/ 861605 w 1723364"/>
              <a:gd name="connsiteY114" fmla="*/ 1409918 h 175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1723364" h="1754322">
                <a:moveTo>
                  <a:pt x="879664" y="267"/>
                </a:moveTo>
                <a:cubicBezTo>
                  <a:pt x="907527" y="2332"/>
                  <a:pt x="935906" y="4395"/>
                  <a:pt x="964801" y="5943"/>
                </a:cubicBezTo>
                <a:cubicBezTo>
                  <a:pt x="974088" y="6459"/>
                  <a:pt x="976668" y="11103"/>
                  <a:pt x="979248" y="18843"/>
                </a:cubicBezTo>
                <a:cubicBezTo>
                  <a:pt x="994727" y="65797"/>
                  <a:pt x="985956" y="112235"/>
                  <a:pt x="977700" y="158673"/>
                </a:cubicBezTo>
                <a:cubicBezTo>
                  <a:pt x="974604" y="176732"/>
                  <a:pt x="972024" y="195307"/>
                  <a:pt x="968928" y="213366"/>
                </a:cubicBezTo>
                <a:cubicBezTo>
                  <a:pt x="967380" y="222654"/>
                  <a:pt x="969960" y="227813"/>
                  <a:pt x="979764" y="229877"/>
                </a:cubicBezTo>
                <a:cubicBezTo>
                  <a:pt x="1038585" y="240713"/>
                  <a:pt x="1095343" y="259804"/>
                  <a:pt x="1149520" y="285087"/>
                </a:cubicBezTo>
                <a:cubicBezTo>
                  <a:pt x="1158808" y="289215"/>
                  <a:pt x="1162420" y="286119"/>
                  <a:pt x="1166548" y="278379"/>
                </a:cubicBezTo>
                <a:cubicBezTo>
                  <a:pt x="1180995" y="248969"/>
                  <a:pt x="1197506" y="220590"/>
                  <a:pt x="1210406" y="190663"/>
                </a:cubicBezTo>
                <a:cubicBezTo>
                  <a:pt x="1222273" y="163316"/>
                  <a:pt x="1240848" y="142161"/>
                  <a:pt x="1263035" y="123070"/>
                </a:cubicBezTo>
                <a:cubicBezTo>
                  <a:pt x="1282643" y="106043"/>
                  <a:pt x="1282127" y="106559"/>
                  <a:pt x="1304314" y="119458"/>
                </a:cubicBezTo>
                <a:cubicBezTo>
                  <a:pt x="1359523" y="151449"/>
                  <a:pt x="1409573" y="190663"/>
                  <a:pt x="1458075" y="231941"/>
                </a:cubicBezTo>
                <a:cubicBezTo>
                  <a:pt x="1465299" y="238133"/>
                  <a:pt x="1467362" y="243809"/>
                  <a:pt x="1462203" y="251549"/>
                </a:cubicBezTo>
                <a:cubicBezTo>
                  <a:pt x="1461687" y="252064"/>
                  <a:pt x="1461171" y="253096"/>
                  <a:pt x="1461171" y="254128"/>
                </a:cubicBezTo>
                <a:cubicBezTo>
                  <a:pt x="1448271" y="291279"/>
                  <a:pt x="1425052" y="320689"/>
                  <a:pt x="1396158" y="347004"/>
                </a:cubicBezTo>
                <a:cubicBezTo>
                  <a:pt x="1375518" y="365064"/>
                  <a:pt x="1356943" y="385703"/>
                  <a:pt x="1337336" y="404794"/>
                </a:cubicBezTo>
                <a:cubicBezTo>
                  <a:pt x="1332177" y="409954"/>
                  <a:pt x="1330628" y="413565"/>
                  <a:pt x="1336304" y="419757"/>
                </a:cubicBezTo>
                <a:cubicBezTo>
                  <a:pt x="1347656" y="432141"/>
                  <a:pt x="1357459" y="445556"/>
                  <a:pt x="1369327" y="457939"/>
                </a:cubicBezTo>
                <a:cubicBezTo>
                  <a:pt x="1399769" y="489930"/>
                  <a:pt x="1419893" y="528628"/>
                  <a:pt x="1442596" y="565263"/>
                </a:cubicBezTo>
                <a:cubicBezTo>
                  <a:pt x="1448271" y="574550"/>
                  <a:pt x="1452915" y="576098"/>
                  <a:pt x="1462719" y="570938"/>
                </a:cubicBezTo>
                <a:cubicBezTo>
                  <a:pt x="1499353" y="551847"/>
                  <a:pt x="1535988" y="533272"/>
                  <a:pt x="1573138" y="514697"/>
                </a:cubicBezTo>
                <a:cubicBezTo>
                  <a:pt x="1597389" y="502830"/>
                  <a:pt x="1624220" y="504893"/>
                  <a:pt x="1650018" y="501281"/>
                </a:cubicBezTo>
                <a:cubicBezTo>
                  <a:pt x="1655694" y="500250"/>
                  <a:pt x="1658274" y="505409"/>
                  <a:pt x="1659822" y="509537"/>
                </a:cubicBezTo>
                <a:cubicBezTo>
                  <a:pt x="1687685" y="574034"/>
                  <a:pt x="1709872" y="640595"/>
                  <a:pt x="1724835" y="709220"/>
                </a:cubicBezTo>
                <a:cubicBezTo>
                  <a:pt x="1726383" y="716444"/>
                  <a:pt x="1723803" y="720572"/>
                  <a:pt x="1717611" y="723668"/>
                </a:cubicBezTo>
                <a:cubicBezTo>
                  <a:pt x="1702132" y="731923"/>
                  <a:pt x="1686653" y="740695"/>
                  <a:pt x="1671173" y="748950"/>
                </a:cubicBezTo>
                <a:cubicBezTo>
                  <a:pt x="1654662" y="757722"/>
                  <a:pt x="1636087" y="757206"/>
                  <a:pt x="1618544" y="760302"/>
                </a:cubicBezTo>
                <a:cubicBezTo>
                  <a:pt x="1589133" y="765462"/>
                  <a:pt x="1559207" y="770106"/>
                  <a:pt x="1529280" y="774234"/>
                </a:cubicBezTo>
                <a:cubicBezTo>
                  <a:pt x="1517412" y="775781"/>
                  <a:pt x="1514316" y="780941"/>
                  <a:pt x="1515349" y="791777"/>
                </a:cubicBezTo>
                <a:cubicBezTo>
                  <a:pt x="1517412" y="813448"/>
                  <a:pt x="1518444" y="835635"/>
                  <a:pt x="1521024" y="857306"/>
                </a:cubicBezTo>
                <a:cubicBezTo>
                  <a:pt x="1524636" y="889813"/>
                  <a:pt x="1518960" y="921803"/>
                  <a:pt x="1516380" y="953794"/>
                </a:cubicBezTo>
                <a:cubicBezTo>
                  <a:pt x="1514316" y="980109"/>
                  <a:pt x="1513284" y="980109"/>
                  <a:pt x="1538567" y="983720"/>
                </a:cubicBezTo>
                <a:cubicBezTo>
                  <a:pt x="1576750" y="989912"/>
                  <a:pt x="1614932" y="995588"/>
                  <a:pt x="1653114" y="1001779"/>
                </a:cubicBezTo>
                <a:cubicBezTo>
                  <a:pt x="1671173" y="1004875"/>
                  <a:pt x="1685105" y="1016227"/>
                  <a:pt x="1700584" y="1024483"/>
                </a:cubicBezTo>
                <a:cubicBezTo>
                  <a:pt x="1726899" y="1038414"/>
                  <a:pt x="1725867" y="1038930"/>
                  <a:pt x="1719675" y="1067825"/>
                </a:cubicBezTo>
                <a:cubicBezTo>
                  <a:pt x="1706260" y="1128710"/>
                  <a:pt x="1685105" y="1186500"/>
                  <a:pt x="1661370" y="1243773"/>
                </a:cubicBezTo>
                <a:cubicBezTo>
                  <a:pt x="1657242" y="1253577"/>
                  <a:pt x="1651566" y="1256157"/>
                  <a:pt x="1641763" y="1255124"/>
                </a:cubicBezTo>
                <a:cubicBezTo>
                  <a:pt x="1606160" y="1252028"/>
                  <a:pt x="1572622" y="1244805"/>
                  <a:pt x="1541663" y="1226230"/>
                </a:cubicBezTo>
                <a:cubicBezTo>
                  <a:pt x="1515864" y="1210750"/>
                  <a:pt x="1488001" y="1198883"/>
                  <a:pt x="1461687" y="1184436"/>
                </a:cubicBezTo>
                <a:cubicBezTo>
                  <a:pt x="1453947" y="1180308"/>
                  <a:pt x="1448787" y="1180308"/>
                  <a:pt x="1444143" y="1189079"/>
                </a:cubicBezTo>
                <a:cubicBezTo>
                  <a:pt x="1415249" y="1241709"/>
                  <a:pt x="1380162" y="1290211"/>
                  <a:pt x="1339400" y="1333553"/>
                </a:cubicBezTo>
                <a:cubicBezTo>
                  <a:pt x="1332177" y="1341293"/>
                  <a:pt x="1332177" y="1345936"/>
                  <a:pt x="1339916" y="1353160"/>
                </a:cubicBezTo>
                <a:cubicBezTo>
                  <a:pt x="1370359" y="1382571"/>
                  <a:pt x="1400801" y="1412498"/>
                  <a:pt x="1430212" y="1443456"/>
                </a:cubicBezTo>
                <a:cubicBezTo>
                  <a:pt x="1448271" y="1462547"/>
                  <a:pt x="1453947" y="1488862"/>
                  <a:pt x="1465814" y="1511565"/>
                </a:cubicBezTo>
                <a:cubicBezTo>
                  <a:pt x="1467879" y="1515693"/>
                  <a:pt x="1464267" y="1518789"/>
                  <a:pt x="1461171" y="1521369"/>
                </a:cubicBezTo>
                <a:cubicBezTo>
                  <a:pt x="1408025" y="1568323"/>
                  <a:pt x="1351784" y="1610117"/>
                  <a:pt x="1290382" y="1645203"/>
                </a:cubicBezTo>
                <a:cubicBezTo>
                  <a:pt x="1284707" y="1648815"/>
                  <a:pt x="1280579" y="1648299"/>
                  <a:pt x="1275419" y="1643655"/>
                </a:cubicBezTo>
                <a:cubicBezTo>
                  <a:pt x="1247040" y="1619404"/>
                  <a:pt x="1221757" y="1593606"/>
                  <a:pt x="1207310" y="1558003"/>
                </a:cubicBezTo>
                <a:cubicBezTo>
                  <a:pt x="1195958" y="1530140"/>
                  <a:pt x="1179963" y="1504341"/>
                  <a:pt x="1167064" y="1477511"/>
                </a:cubicBezTo>
                <a:cubicBezTo>
                  <a:pt x="1162936" y="1469255"/>
                  <a:pt x="1158808" y="1467191"/>
                  <a:pt x="1150036" y="1470803"/>
                </a:cubicBezTo>
                <a:cubicBezTo>
                  <a:pt x="1096375" y="1496086"/>
                  <a:pt x="1040133" y="1514661"/>
                  <a:pt x="981312" y="1526013"/>
                </a:cubicBezTo>
                <a:cubicBezTo>
                  <a:pt x="969960" y="1528076"/>
                  <a:pt x="967896" y="1534268"/>
                  <a:pt x="969960" y="1544072"/>
                </a:cubicBezTo>
                <a:cubicBezTo>
                  <a:pt x="976668" y="1583802"/>
                  <a:pt x="982860" y="1623532"/>
                  <a:pt x="989052" y="1663779"/>
                </a:cubicBezTo>
                <a:cubicBezTo>
                  <a:pt x="993179" y="1691641"/>
                  <a:pt x="982344" y="1716924"/>
                  <a:pt x="978216" y="1743755"/>
                </a:cubicBezTo>
                <a:cubicBezTo>
                  <a:pt x="977184" y="1749431"/>
                  <a:pt x="971508" y="1749431"/>
                  <a:pt x="966864" y="1749947"/>
                </a:cubicBezTo>
                <a:cubicBezTo>
                  <a:pt x="897207" y="1757170"/>
                  <a:pt x="828067" y="1756655"/>
                  <a:pt x="758410" y="1749947"/>
                </a:cubicBezTo>
                <a:cubicBezTo>
                  <a:pt x="749638" y="1748915"/>
                  <a:pt x="748090" y="1744271"/>
                  <a:pt x="745510" y="1737047"/>
                </a:cubicBezTo>
                <a:cubicBezTo>
                  <a:pt x="730031" y="1690609"/>
                  <a:pt x="738286" y="1644687"/>
                  <a:pt x="747058" y="1598249"/>
                </a:cubicBezTo>
                <a:cubicBezTo>
                  <a:pt x="750154" y="1580190"/>
                  <a:pt x="752734" y="1561615"/>
                  <a:pt x="756346" y="1543556"/>
                </a:cubicBezTo>
                <a:cubicBezTo>
                  <a:pt x="758410" y="1533236"/>
                  <a:pt x="755314" y="1527560"/>
                  <a:pt x="744478" y="1525496"/>
                </a:cubicBezTo>
                <a:cubicBezTo>
                  <a:pt x="685657" y="1514661"/>
                  <a:pt x="629931" y="1496086"/>
                  <a:pt x="575754" y="1470287"/>
                </a:cubicBezTo>
                <a:cubicBezTo>
                  <a:pt x="568014" y="1466675"/>
                  <a:pt x="563886" y="1467707"/>
                  <a:pt x="559758" y="1475963"/>
                </a:cubicBezTo>
                <a:cubicBezTo>
                  <a:pt x="541699" y="1512597"/>
                  <a:pt x="522608" y="1548715"/>
                  <a:pt x="504549" y="1585350"/>
                </a:cubicBezTo>
                <a:cubicBezTo>
                  <a:pt x="491649" y="1611149"/>
                  <a:pt x="466882" y="1626112"/>
                  <a:pt x="447275" y="1645719"/>
                </a:cubicBezTo>
                <a:cubicBezTo>
                  <a:pt x="442631" y="1650363"/>
                  <a:pt x="438504" y="1646235"/>
                  <a:pt x="434376" y="1643655"/>
                </a:cubicBezTo>
                <a:cubicBezTo>
                  <a:pt x="384326" y="1612697"/>
                  <a:pt x="334276" y="1581738"/>
                  <a:pt x="290418" y="1542008"/>
                </a:cubicBezTo>
                <a:cubicBezTo>
                  <a:pt x="282678" y="1534784"/>
                  <a:pt x="273907" y="1528076"/>
                  <a:pt x="265651" y="1521369"/>
                </a:cubicBezTo>
                <a:cubicBezTo>
                  <a:pt x="259975" y="1516725"/>
                  <a:pt x="259459" y="1512597"/>
                  <a:pt x="262039" y="1505889"/>
                </a:cubicBezTo>
                <a:cubicBezTo>
                  <a:pt x="276487" y="1472351"/>
                  <a:pt x="292998" y="1440360"/>
                  <a:pt x="321893" y="1415593"/>
                </a:cubicBezTo>
                <a:cubicBezTo>
                  <a:pt x="345112" y="1395986"/>
                  <a:pt x="365235" y="1372767"/>
                  <a:pt x="386906" y="1351096"/>
                </a:cubicBezTo>
                <a:cubicBezTo>
                  <a:pt x="393098" y="1345421"/>
                  <a:pt x="394129" y="1341293"/>
                  <a:pt x="387938" y="1334069"/>
                </a:cubicBezTo>
                <a:cubicBezTo>
                  <a:pt x="376586" y="1321685"/>
                  <a:pt x="366783" y="1308270"/>
                  <a:pt x="354915" y="1295887"/>
                </a:cubicBezTo>
                <a:cubicBezTo>
                  <a:pt x="324989" y="1264412"/>
                  <a:pt x="305382" y="1225714"/>
                  <a:pt x="282678" y="1189595"/>
                </a:cubicBezTo>
                <a:cubicBezTo>
                  <a:pt x="277003" y="1180308"/>
                  <a:pt x="272359" y="1178760"/>
                  <a:pt x="262555" y="1183920"/>
                </a:cubicBezTo>
                <a:cubicBezTo>
                  <a:pt x="225921" y="1203011"/>
                  <a:pt x="189287" y="1221586"/>
                  <a:pt x="152136" y="1240161"/>
                </a:cubicBezTo>
                <a:cubicBezTo>
                  <a:pt x="127885" y="1252545"/>
                  <a:pt x="101054" y="1249965"/>
                  <a:pt x="75256" y="1253577"/>
                </a:cubicBezTo>
                <a:cubicBezTo>
                  <a:pt x="69580" y="1254608"/>
                  <a:pt x="67000" y="1249965"/>
                  <a:pt x="65452" y="1245321"/>
                </a:cubicBezTo>
                <a:cubicBezTo>
                  <a:pt x="37589" y="1180824"/>
                  <a:pt x="15402" y="1114263"/>
                  <a:pt x="439" y="1045637"/>
                </a:cubicBezTo>
                <a:cubicBezTo>
                  <a:pt x="-1109" y="1038414"/>
                  <a:pt x="1471" y="1034286"/>
                  <a:pt x="7663" y="1031190"/>
                </a:cubicBezTo>
                <a:cubicBezTo>
                  <a:pt x="23142" y="1022935"/>
                  <a:pt x="38621" y="1014163"/>
                  <a:pt x="54101" y="1005907"/>
                </a:cubicBezTo>
                <a:cubicBezTo>
                  <a:pt x="70612" y="997136"/>
                  <a:pt x="89187" y="997652"/>
                  <a:pt x="106730" y="994556"/>
                </a:cubicBezTo>
                <a:cubicBezTo>
                  <a:pt x="136657" y="989396"/>
                  <a:pt x="167099" y="984236"/>
                  <a:pt x="197026" y="980109"/>
                </a:cubicBezTo>
                <a:cubicBezTo>
                  <a:pt x="207346" y="978560"/>
                  <a:pt x="210442" y="973917"/>
                  <a:pt x="209410" y="964113"/>
                </a:cubicBezTo>
                <a:cubicBezTo>
                  <a:pt x="207346" y="941926"/>
                  <a:pt x="206314" y="919739"/>
                  <a:pt x="203734" y="897552"/>
                </a:cubicBezTo>
                <a:cubicBezTo>
                  <a:pt x="200122" y="865045"/>
                  <a:pt x="205798" y="833055"/>
                  <a:pt x="208378" y="801064"/>
                </a:cubicBezTo>
                <a:cubicBezTo>
                  <a:pt x="210442" y="774749"/>
                  <a:pt x="211474" y="774749"/>
                  <a:pt x="185159" y="770622"/>
                </a:cubicBezTo>
                <a:cubicBezTo>
                  <a:pt x="148009" y="764430"/>
                  <a:pt x="110342" y="758754"/>
                  <a:pt x="73192" y="753079"/>
                </a:cubicBezTo>
                <a:cubicBezTo>
                  <a:pt x="54616" y="750499"/>
                  <a:pt x="40169" y="738631"/>
                  <a:pt x="24690" y="730375"/>
                </a:cubicBezTo>
                <a:cubicBezTo>
                  <a:pt x="-1625" y="715928"/>
                  <a:pt x="-593" y="715928"/>
                  <a:pt x="5599" y="687033"/>
                </a:cubicBezTo>
                <a:cubicBezTo>
                  <a:pt x="19014" y="626148"/>
                  <a:pt x="40169" y="568358"/>
                  <a:pt x="63904" y="511085"/>
                </a:cubicBezTo>
                <a:cubicBezTo>
                  <a:pt x="68032" y="501281"/>
                  <a:pt x="73192" y="498701"/>
                  <a:pt x="83511" y="499733"/>
                </a:cubicBezTo>
                <a:cubicBezTo>
                  <a:pt x="119114" y="502830"/>
                  <a:pt x="152652" y="510053"/>
                  <a:pt x="183611" y="528628"/>
                </a:cubicBezTo>
                <a:cubicBezTo>
                  <a:pt x="208894" y="543592"/>
                  <a:pt x="236241" y="555459"/>
                  <a:pt x="262555" y="569390"/>
                </a:cubicBezTo>
                <a:cubicBezTo>
                  <a:pt x="271327" y="574034"/>
                  <a:pt x="277003" y="574034"/>
                  <a:pt x="282163" y="564231"/>
                </a:cubicBezTo>
                <a:cubicBezTo>
                  <a:pt x="311057" y="511601"/>
                  <a:pt x="346144" y="463615"/>
                  <a:pt x="386906" y="419757"/>
                </a:cubicBezTo>
                <a:cubicBezTo>
                  <a:pt x="393614" y="412534"/>
                  <a:pt x="393098" y="408922"/>
                  <a:pt x="386390" y="402214"/>
                </a:cubicBezTo>
                <a:cubicBezTo>
                  <a:pt x="355947" y="372287"/>
                  <a:pt x="325505" y="342360"/>
                  <a:pt x="296094" y="311918"/>
                </a:cubicBezTo>
                <a:cubicBezTo>
                  <a:pt x="277519" y="292827"/>
                  <a:pt x="271843" y="265996"/>
                  <a:pt x="259975" y="242777"/>
                </a:cubicBezTo>
                <a:cubicBezTo>
                  <a:pt x="257912" y="238649"/>
                  <a:pt x="261524" y="235553"/>
                  <a:pt x="264619" y="232973"/>
                </a:cubicBezTo>
                <a:cubicBezTo>
                  <a:pt x="317765" y="186019"/>
                  <a:pt x="374007" y="144225"/>
                  <a:pt x="435408" y="109139"/>
                </a:cubicBezTo>
                <a:cubicBezTo>
                  <a:pt x="441084" y="105527"/>
                  <a:pt x="445211" y="106043"/>
                  <a:pt x="450371" y="110687"/>
                </a:cubicBezTo>
                <a:cubicBezTo>
                  <a:pt x="478750" y="134937"/>
                  <a:pt x="504033" y="160736"/>
                  <a:pt x="518480" y="196339"/>
                </a:cubicBezTo>
                <a:cubicBezTo>
                  <a:pt x="530348" y="224202"/>
                  <a:pt x="545827" y="250516"/>
                  <a:pt x="559758" y="277863"/>
                </a:cubicBezTo>
                <a:cubicBezTo>
                  <a:pt x="563370" y="285087"/>
                  <a:pt x="566982" y="287151"/>
                  <a:pt x="574722" y="283539"/>
                </a:cubicBezTo>
                <a:cubicBezTo>
                  <a:pt x="629415" y="257740"/>
                  <a:pt x="686173" y="238649"/>
                  <a:pt x="746026" y="227813"/>
                </a:cubicBezTo>
                <a:cubicBezTo>
                  <a:pt x="756346" y="225750"/>
                  <a:pt x="757893" y="220074"/>
                  <a:pt x="756346" y="211302"/>
                </a:cubicBezTo>
                <a:cubicBezTo>
                  <a:pt x="749638" y="171572"/>
                  <a:pt x="743446" y="131326"/>
                  <a:pt x="737254" y="91596"/>
                </a:cubicBezTo>
                <a:cubicBezTo>
                  <a:pt x="732611" y="63217"/>
                  <a:pt x="743446" y="37418"/>
                  <a:pt x="748090" y="10587"/>
                </a:cubicBezTo>
                <a:cubicBezTo>
                  <a:pt x="749122" y="5427"/>
                  <a:pt x="753766" y="4395"/>
                  <a:pt x="758410" y="4395"/>
                </a:cubicBezTo>
                <a:cubicBezTo>
                  <a:pt x="797624" y="4395"/>
                  <a:pt x="837870" y="-1280"/>
                  <a:pt x="879664" y="267"/>
                </a:cubicBezTo>
                <a:close/>
                <a:moveTo>
                  <a:pt x="861605" y="1409918"/>
                </a:moveTo>
                <a:cubicBezTo>
                  <a:pt x="1155712" y="1407338"/>
                  <a:pt x="1392030" y="1176180"/>
                  <a:pt x="1392546" y="879493"/>
                </a:cubicBezTo>
                <a:cubicBezTo>
                  <a:pt x="1393062" y="585902"/>
                  <a:pt x="1160356" y="349068"/>
                  <a:pt x="862637" y="348552"/>
                </a:cubicBezTo>
                <a:cubicBezTo>
                  <a:pt x="568014" y="348036"/>
                  <a:pt x="331180" y="581774"/>
                  <a:pt x="331180" y="879493"/>
                </a:cubicBezTo>
                <a:cubicBezTo>
                  <a:pt x="331180" y="1173600"/>
                  <a:pt x="565950" y="1406822"/>
                  <a:pt x="861605" y="1409918"/>
                </a:cubicBezTo>
                <a:close/>
              </a:path>
            </a:pathLst>
          </a:custGeom>
          <a:solidFill>
            <a:schemeClr val="bg1">
              <a:alpha val="5000"/>
            </a:schemeClr>
          </a:solidFill>
          <a:ln w="515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E8853BF6-8366-C88B-AA5F-CC2A116B2B69}"/>
              </a:ext>
            </a:extLst>
          </p:cNvPr>
          <p:cNvSpPr/>
          <p:nvPr userDrawn="1"/>
        </p:nvSpPr>
        <p:spPr>
          <a:xfrm rot="2246763">
            <a:off x="103562" y="2021654"/>
            <a:ext cx="1218879" cy="1218879"/>
          </a:xfrm>
          <a:custGeom>
            <a:avLst/>
            <a:gdLst>
              <a:gd name="connsiteX0" fmla="*/ 894776 w 1774962"/>
              <a:gd name="connsiteY0" fmla="*/ 1775736 h 1774962"/>
              <a:gd name="connsiteX1" fmla="*/ 852466 w 1774962"/>
              <a:gd name="connsiteY1" fmla="*/ 1775736 h 1774962"/>
              <a:gd name="connsiteX2" fmla="*/ 839567 w 1774962"/>
              <a:gd name="connsiteY2" fmla="*/ 1764901 h 1774962"/>
              <a:gd name="connsiteX3" fmla="*/ 819960 w 1774962"/>
              <a:gd name="connsiteY3" fmla="*/ 1666349 h 1774962"/>
              <a:gd name="connsiteX4" fmla="*/ 822024 w 1774962"/>
              <a:gd name="connsiteY4" fmla="*/ 1636938 h 1774962"/>
              <a:gd name="connsiteX5" fmla="*/ 811704 w 1774962"/>
              <a:gd name="connsiteY5" fmla="*/ 1623523 h 1774962"/>
              <a:gd name="connsiteX6" fmla="*/ 695093 w 1774962"/>
              <a:gd name="connsiteY6" fmla="*/ 1601852 h 1774962"/>
              <a:gd name="connsiteX7" fmla="*/ 680130 w 1774962"/>
              <a:gd name="connsiteY7" fmla="*/ 1610623 h 1774962"/>
              <a:gd name="connsiteX8" fmla="*/ 615116 w 1774962"/>
              <a:gd name="connsiteY8" fmla="*/ 1727234 h 1774962"/>
              <a:gd name="connsiteX9" fmla="*/ 603765 w 1774962"/>
              <a:gd name="connsiteY9" fmla="*/ 1730330 h 1774962"/>
              <a:gd name="connsiteX10" fmla="*/ 512953 w 1774962"/>
              <a:gd name="connsiteY10" fmla="*/ 1694212 h 1774962"/>
              <a:gd name="connsiteX11" fmla="*/ 507277 w 1774962"/>
              <a:gd name="connsiteY11" fmla="*/ 1681828 h 1774962"/>
              <a:gd name="connsiteX12" fmla="*/ 527400 w 1774962"/>
              <a:gd name="connsiteY12" fmla="*/ 1583277 h 1774962"/>
              <a:gd name="connsiteX13" fmla="*/ 541848 w 1774962"/>
              <a:gd name="connsiteY13" fmla="*/ 1552834 h 1774962"/>
              <a:gd name="connsiteX14" fmla="*/ 537720 w 1774962"/>
              <a:gd name="connsiteY14" fmla="*/ 1539418 h 1774962"/>
              <a:gd name="connsiteX15" fmla="*/ 435041 w 1774962"/>
              <a:gd name="connsiteY15" fmla="*/ 1472857 h 1774962"/>
              <a:gd name="connsiteX16" fmla="*/ 420593 w 1774962"/>
              <a:gd name="connsiteY16" fmla="*/ 1474921 h 1774962"/>
              <a:gd name="connsiteX17" fmla="*/ 315334 w 1774962"/>
              <a:gd name="connsiteY17" fmla="*/ 1559026 h 1774962"/>
              <a:gd name="connsiteX18" fmla="*/ 302950 w 1774962"/>
              <a:gd name="connsiteY18" fmla="*/ 1557478 h 1774962"/>
              <a:gd name="connsiteX19" fmla="*/ 233809 w 1774962"/>
              <a:gd name="connsiteY19" fmla="*/ 1490401 h 1774962"/>
              <a:gd name="connsiteX20" fmla="*/ 232777 w 1774962"/>
              <a:gd name="connsiteY20" fmla="*/ 1476985 h 1774962"/>
              <a:gd name="connsiteX21" fmla="*/ 289019 w 1774962"/>
              <a:gd name="connsiteY21" fmla="*/ 1393397 h 1774962"/>
              <a:gd name="connsiteX22" fmla="*/ 312754 w 1774962"/>
              <a:gd name="connsiteY22" fmla="*/ 1371726 h 1774962"/>
              <a:gd name="connsiteX23" fmla="*/ 314818 w 1774962"/>
              <a:gd name="connsiteY23" fmla="*/ 1355731 h 1774962"/>
              <a:gd name="connsiteX24" fmla="*/ 246193 w 1774962"/>
              <a:gd name="connsiteY24" fmla="*/ 1255631 h 1774962"/>
              <a:gd name="connsiteX25" fmla="*/ 230713 w 1774962"/>
              <a:gd name="connsiteY25" fmla="*/ 1253051 h 1774962"/>
              <a:gd name="connsiteX26" fmla="*/ 102751 w 1774962"/>
              <a:gd name="connsiteY26" fmla="*/ 1289685 h 1774962"/>
              <a:gd name="connsiteX27" fmla="*/ 91916 w 1774962"/>
              <a:gd name="connsiteY27" fmla="*/ 1282978 h 1774962"/>
              <a:gd name="connsiteX28" fmla="*/ 53733 w 1774962"/>
              <a:gd name="connsiteY28" fmla="*/ 1194230 h 1774962"/>
              <a:gd name="connsiteX29" fmla="*/ 58377 w 1774962"/>
              <a:gd name="connsiteY29" fmla="*/ 1181330 h 1774962"/>
              <a:gd name="connsiteX30" fmla="*/ 142481 w 1774962"/>
              <a:gd name="connsiteY30" fmla="*/ 1125605 h 1774962"/>
              <a:gd name="connsiteX31" fmla="*/ 173956 w 1774962"/>
              <a:gd name="connsiteY31" fmla="*/ 1114253 h 1774962"/>
              <a:gd name="connsiteX32" fmla="*/ 180664 w 1774962"/>
              <a:gd name="connsiteY32" fmla="*/ 1101870 h 1774962"/>
              <a:gd name="connsiteX33" fmla="*/ 154865 w 1774962"/>
              <a:gd name="connsiteY33" fmla="*/ 981131 h 1774962"/>
              <a:gd name="connsiteX34" fmla="*/ 144029 w 1774962"/>
              <a:gd name="connsiteY34" fmla="*/ 973391 h 1774962"/>
              <a:gd name="connsiteX35" fmla="*/ 10391 w 1774962"/>
              <a:gd name="connsiteY35" fmla="*/ 958428 h 1774962"/>
              <a:gd name="connsiteX36" fmla="*/ 2135 w 1774962"/>
              <a:gd name="connsiteY36" fmla="*/ 948624 h 1774962"/>
              <a:gd name="connsiteX37" fmla="*/ 588 w 1774962"/>
              <a:gd name="connsiteY37" fmla="*/ 850589 h 1774962"/>
              <a:gd name="connsiteX38" fmla="*/ 10391 w 1774962"/>
              <a:gd name="connsiteY38" fmla="*/ 840785 h 1774962"/>
              <a:gd name="connsiteX39" fmla="*/ 110491 w 1774962"/>
              <a:gd name="connsiteY39" fmla="*/ 820662 h 1774962"/>
              <a:gd name="connsiteX40" fmla="*/ 139901 w 1774962"/>
              <a:gd name="connsiteY40" fmla="*/ 822726 h 1774962"/>
              <a:gd name="connsiteX41" fmla="*/ 153317 w 1774962"/>
              <a:gd name="connsiteY41" fmla="*/ 811890 h 1774962"/>
              <a:gd name="connsiteX42" fmla="*/ 174472 w 1774962"/>
              <a:gd name="connsiteY42" fmla="*/ 696827 h 1774962"/>
              <a:gd name="connsiteX43" fmla="*/ 164152 w 1774962"/>
              <a:gd name="connsiteY43" fmla="*/ 680316 h 1774962"/>
              <a:gd name="connsiteX44" fmla="*/ 49090 w 1774962"/>
              <a:gd name="connsiteY44" fmla="*/ 615819 h 1774962"/>
              <a:gd name="connsiteX45" fmla="*/ 45993 w 1774962"/>
              <a:gd name="connsiteY45" fmla="*/ 606015 h 1774962"/>
              <a:gd name="connsiteX46" fmla="*/ 82628 w 1774962"/>
              <a:gd name="connsiteY46" fmla="*/ 513655 h 1774962"/>
              <a:gd name="connsiteX47" fmla="*/ 93979 w 1774962"/>
              <a:gd name="connsiteY47" fmla="*/ 508496 h 1774962"/>
              <a:gd name="connsiteX48" fmla="*/ 224006 w 1774962"/>
              <a:gd name="connsiteY48" fmla="*/ 543066 h 1774962"/>
              <a:gd name="connsiteX49" fmla="*/ 236905 w 1774962"/>
              <a:gd name="connsiteY49" fmla="*/ 538938 h 1774962"/>
              <a:gd name="connsiteX50" fmla="*/ 302434 w 1774962"/>
              <a:gd name="connsiteY50" fmla="*/ 437291 h 1774962"/>
              <a:gd name="connsiteX51" fmla="*/ 302950 w 1774962"/>
              <a:gd name="connsiteY51" fmla="*/ 423359 h 1774962"/>
              <a:gd name="connsiteX52" fmla="*/ 238453 w 1774962"/>
              <a:gd name="connsiteY52" fmla="*/ 346995 h 1774962"/>
              <a:gd name="connsiteX53" fmla="*/ 228650 w 1774962"/>
              <a:gd name="connsiteY53" fmla="*/ 333063 h 1774962"/>
              <a:gd name="connsiteX54" fmla="*/ 230713 w 1774962"/>
              <a:gd name="connsiteY54" fmla="*/ 290237 h 1774962"/>
              <a:gd name="connsiteX55" fmla="*/ 283859 w 1774962"/>
              <a:gd name="connsiteY55" fmla="*/ 236060 h 1774962"/>
              <a:gd name="connsiteX56" fmla="*/ 300370 w 1774962"/>
              <a:gd name="connsiteY56" fmla="*/ 234512 h 1774962"/>
              <a:gd name="connsiteX57" fmla="*/ 380863 w 1774962"/>
              <a:gd name="connsiteY57" fmla="*/ 288173 h 1774962"/>
              <a:gd name="connsiteX58" fmla="*/ 403050 w 1774962"/>
              <a:gd name="connsiteY58" fmla="*/ 311392 h 1774962"/>
              <a:gd name="connsiteX59" fmla="*/ 422141 w 1774962"/>
              <a:gd name="connsiteY59" fmla="*/ 313972 h 1774962"/>
              <a:gd name="connsiteX60" fmla="*/ 519661 w 1774962"/>
              <a:gd name="connsiteY60" fmla="*/ 246895 h 1774962"/>
              <a:gd name="connsiteX61" fmla="*/ 524820 w 1774962"/>
              <a:gd name="connsiteY61" fmla="*/ 233996 h 1774962"/>
              <a:gd name="connsiteX62" fmla="*/ 492314 w 1774962"/>
              <a:gd name="connsiteY62" fmla="*/ 127704 h 1774962"/>
              <a:gd name="connsiteX63" fmla="*/ 514501 w 1774962"/>
              <a:gd name="connsiteY63" fmla="*/ 82298 h 1774962"/>
              <a:gd name="connsiteX64" fmla="*/ 578482 w 1774962"/>
              <a:gd name="connsiteY64" fmla="*/ 55468 h 1774962"/>
              <a:gd name="connsiteX65" fmla="*/ 595509 w 1774962"/>
              <a:gd name="connsiteY65" fmla="*/ 60111 h 1774962"/>
              <a:gd name="connsiteX66" fmla="*/ 648655 w 1774962"/>
              <a:gd name="connsiteY66" fmla="*/ 139572 h 1774962"/>
              <a:gd name="connsiteX67" fmla="*/ 661039 w 1774962"/>
              <a:gd name="connsiteY67" fmla="*/ 172078 h 1774962"/>
              <a:gd name="connsiteX68" fmla="*/ 675486 w 1774962"/>
              <a:gd name="connsiteY68" fmla="*/ 180334 h 1774962"/>
              <a:gd name="connsiteX69" fmla="*/ 792613 w 1774962"/>
              <a:gd name="connsiteY69" fmla="*/ 155567 h 1774962"/>
              <a:gd name="connsiteX70" fmla="*/ 801900 w 1774962"/>
              <a:gd name="connsiteY70" fmla="*/ 143700 h 1774962"/>
              <a:gd name="connsiteX71" fmla="*/ 816864 w 1774962"/>
              <a:gd name="connsiteY71" fmla="*/ 11094 h 1774962"/>
              <a:gd name="connsiteX72" fmla="*/ 826151 w 1774962"/>
              <a:gd name="connsiteY72" fmla="*/ 2322 h 1774962"/>
              <a:gd name="connsiteX73" fmla="*/ 925219 w 1774962"/>
              <a:gd name="connsiteY73" fmla="*/ 774 h 1774962"/>
              <a:gd name="connsiteX74" fmla="*/ 934507 w 1774962"/>
              <a:gd name="connsiteY74" fmla="*/ 10062 h 1774962"/>
              <a:gd name="connsiteX75" fmla="*/ 954114 w 1774962"/>
              <a:gd name="connsiteY75" fmla="*/ 111193 h 1774962"/>
              <a:gd name="connsiteX76" fmla="*/ 952050 w 1774962"/>
              <a:gd name="connsiteY76" fmla="*/ 140604 h 1774962"/>
              <a:gd name="connsiteX77" fmla="*/ 962369 w 1774962"/>
              <a:gd name="connsiteY77" fmla="*/ 152987 h 1774962"/>
              <a:gd name="connsiteX78" fmla="*/ 1078980 w 1774962"/>
              <a:gd name="connsiteY78" fmla="*/ 174658 h 1774962"/>
              <a:gd name="connsiteX79" fmla="*/ 1093428 w 1774962"/>
              <a:gd name="connsiteY79" fmla="*/ 168467 h 1774962"/>
              <a:gd name="connsiteX80" fmla="*/ 1147089 w 1774962"/>
              <a:gd name="connsiteY80" fmla="*/ 69399 h 1774962"/>
              <a:gd name="connsiteX81" fmla="*/ 1192495 w 1774962"/>
              <a:gd name="connsiteY81" fmla="*/ 54436 h 1774962"/>
              <a:gd name="connsiteX82" fmla="*/ 1258024 w 1774962"/>
              <a:gd name="connsiteY82" fmla="*/ 81266 h 1774962"/>
              <a:gd name="connsiteX83" fmla="*/ 1267312 w 1774962"/>
              <a:gd name="connsiteY83" fmla="*/ 96746 h 1774962"/>
              <a:gd name="connsiteX84" fmla="*/ 1247705 w 1774962"/>
              <a:gd name="connsiteY84" fmla="*/ 192718 h 1774962"/>
              <a:gd name="connsiteX85" fmla="*/ 1233258 w 1774962"/>
              <a:gd name="connsiteY85" fmla="*/ 224192 h 1774962"/>
              <a:gd name="connsiteX86" fmla="*/ 1237385 w 1774962"/>
              <a:gd name="connsiteY86" fmla="*/ 237608 h 1774962"/>
              <a:gd name="connsiteX87" fmla="*/ 1340065 w 1774962"/>
              <a:gd name="connsiteY87" fmla="*/ 304169 h 1774962"/>
              <a:gd name="connsiteX88" fmla="*/ 1354512 w 1774962"/>
              <a:gd name="connsiteY88" fmla="*/ 302621 h 1774962"/>
              <a:gd name="connsiteX89" fmla="*/ 1459771 w 1774962"/>
              <a:gd name="connsiteY89" fmla="*/ 218516 h 1774962"/>
              <a:gd name="connsiteX90" fmla="*/ 1472155 w 1774962"/>
              <a:gd name="connsiteY90" fmla="*/ 220064 h 1774962"/>
              <a:gd name="connsiteX91" fmla="*/ 1541296 w 1774962"/>
              <a:gd name="connsiteY91" fmla="*/ 287657 h 1774962"/>
              <a:gd name="connsiteX92" fmla="*/ 1542328 w 1774962"/>
              <a:gd name="connsiteY92" fmla="*/ 301073 h 1774962"/>
              <a:gd name="connsiteX93" fmla="*/ 1485570 w 1774962"/>
              <a:gd name="connsiteY93" fmla="*/ 385693 h 1774962"/>
              <a:gd name="connsiteX94" fmla="*/ 1462868 w 1774962"/>
              <a:gd name="connsiteY94" fmla="*/ 406332 h 1774962"/>
              <a:gd name="connsiteX95" fmla="*/ 1460803 w 1774962"/>
              <a:gd name="connsiteY95" fmla="*/ 422327 h 1774962"/>
              <a:gd name="connsiteX96" fmla="*/ 1529428 w 1774962"/>
              <a:gd name="connsiteY96" fmla="*/ 522427 h 1774962"/>
              <a:gd name="connsiteX97" fmla="*/ 1544908 w 1774962"/>
              <a:gd name="connsiteY97" fmla="*/ 525007 h 1774962"/>
              <a:gd name="connsiteX98" fmla="*/ 1672870 w 1774962"/>
              <a:gd name="connsiteY98" fmla="*/ 488373 h 1774962"/>
              <a:gd name="connsiteX99" fmla="*/ 1683706 w 1774962"/>
              <a:gd name="connsiteY99" fmla="*/ 495080 h 1774962"/>
              <a:gd name="connsiteX100" fmla="*/ 1721888 w 1774962"/>
              <a:gd name="connsiteY100" fmla="*/ 583828 h 1774962"/>
              <a:gd name="connsiteX101" fmla="*/ 1717244 w 1774962"/>
              <a:gd name="connsiteY101" fmla="*/ 596728 h 1774962"/>
              <a:gd name="connsiteX102" fmla="*/ 1633140 w 1774962"/>
              <a:gd name="connsiteY102" fmla="*/ 652453 h 1774962"/>
              <a:gd name="connsiteX103" fmla="*/ 1601665 w 1774962"/>
              <a:gd name="connsiteY103" fmla="*/ 663805 h 1774962"/>
              <a:gd name="connsiteX104" fmla="*/ 1594958 w 1774962"/>
              <a:gd name="connsiteY104" fmla="*/ 676188 h 1774962"/>
              <a:gd name="connsiteX105" fmla="*/ 1620241 w 1774962"/>
              <a:gd name="connsiteY105" fmla="*/ 795895 h 1774962"/>
              <a:gd name="connsiteX106" fmla="*/ 1631076 w 1774962"/>
              <a:gd name="connsiteY106" fmla="*/ 804667 h 1774962"/>
              <a:gd name="connsiteX107" fmla="*/ 1763682 w 1774962"/>
              <a:gd name="connsiteY107" fmla="*/ 819630 h 1774962"/>
              <a:gd name="connsiteX108" fmla="*/ 1773486 w 1774962"/>
              <a:gd name="connsiteY108" fmla="*/ 829950 h 1774962"/>
              <a:gd name="connsiteX109" fmla="*/ 1775034 w 1774962"/>
              <a:gd name="connsiteY109" fmla="*/ 927985 h 1774962"/>
              <a:gd name="connsiteX110" fmla="*/ 1766262 w 1774962"/>
              <a:gd name="connsiteY110" fmla="*/ 937273 h 1774962"/>
              <a:gd name="connsiteX111" fmla="*/ 1663583 w 1774962"/>
              <a:gd name="connsiteY111" fmla="*/ 957396 h 1774962"/>
              <a:gd name="connsiteX112" fmla="*/ 1636752 w 1774962"/>
              <a:gd name="connsiteY112" fmla="*/ 955332 h 1774962"/>
              <a:gd name="connsiteX113" fmla="*/ 1622304 w 1774962"/>
              <a:gd name="connsiteY113" fmla="*/ 966684 h 1774962"/>
              <a:gd name="connsiteX114" fmla="*/ 1601149 w 1774962"/>
              <a:gd name="connsiteY114" fmla="*/ 1081746 h 1774962"/>
              <a:gd name="connsiteX115" fmla="*/ 1610437 w 1774962"/>
              <a:gd name="connsiteY115" fmla="*/ 1097742 h 1774962"/>
              <a:gd name="connsiteX116" fmla="*/ 1726016 w 1774962"/>
              <a:gd name="connsiteY116" fmla="*/ 1161723 h 1774962"/>
              <a:gd name="connsiteX117" fmla="*/ 1729112 w 1774962"/>
              <a:gd name="connsiteY117" fmla="*/ 1174107 h 1774962"/>
              <a:gd name="connsiteX118" fmla="*/ 1693509 w 1774962"/>
              <a:gd name="connsiteY118" fmla="*/ 1263887 h 1774962"/>
              <a:gd name="connsiteX119" fmla="*/ 1681126 w 1774962"/>
              <a:gd name="connsiteY119" fmla="*/ 1270078 h 1774962"/>
              <a:gd name="connsiteX120" fmla="*/ 1581542 w 1774962"/>
              <a:gd name="connsiteY120" fmla="*/ 1249955 h 1774962"/>
              <a:gd name="connsiteX121" fmla="*/ 1552647 w 1774962"/>
              <a:gd name="connsiteY121" fmla="*/ 1236024 h 1774962"/>
              <a:gd name="connsiteX122" fmla="*/ 1538200 w 1774962"/>
              <a:gd name="connsiteY122" fmla="*/ 1240152 h 1774962"/>
              <a:gd name="connsiteX123" fmla="*/ 1473187 w 1774962"/>
              <a:gd name="connsiteY123" fmla="*/ 1340767 h 1774962"/>
              <a:gd name="connsiteX124" fmla="*/ 1475251 w 1774962"/>
              <a:gd name="connsiteY124" fmla="*/ 1358310 h 1774962"/>
              <a:gd name="connsiteX125" fmla="*/ 1535104 w 1774962"/>
              <a:gd name="connsiteY125" fmla="*/ 1430031 h 1774962"/>
              <a:gd name="connsiteX126" fmla="*/ 1545424 w 1774962"/>
              <a:gd name="connsiteY126" fmla="*/ 1444995 h 1774962"/>
              <a:gd name="connsiteX127" fmla="*/ 1542844 w 1774962"/>
              <a:gd name="connsiteY127" fmla="*/ 1489885 h 1774962"/>
              <a:gd name="connsiteX128" fmla="*/ 1491246 w 1774962"/>
              <a:gd name="connsiteY128" fmla="*/ 1542514 h 1774962"/>
              <a:gd name="connsiteX129" fmla="*/ 1472155 w 1774962"/>
              <a:gd name="connsiteY129" fmla="*/ 1544062 h 1774962"/>
              <a:gd name="connsiteX130" fmla="*/ 1393726 w 1774962"/>
              <a:gd name="connsiteY130" fmla="*/ 1491948 h 1774962"/>
              <a:gd name="connsiteX131" fmla="*/ 1369992 w 1774962"/>
              <a:gd name="connsiteY131" fmla="*/ 1466666 h 1774962"/>
              <a:gd name="connsiteX132" fmla="*/ 1352964 w 1774962"/>
              <a:gd name="connsiteY132" fmla="*/ 1464602 h 1774962"/>
              <a:gd name="connsiteX133" fmla="*/ 1254413 w 1774962"/>
              <a:gd name="connsiteY133" fmla="*/ 1532711 h 1774962"/>
              <a:gd name="connsiteX134" fmla="*/ 1248737 w 1774962"/>
              <a:gd name="connsiteY134" fmla="*/ 1544578 h 1774962"/>
              <a:gd name="connsiteX135" fmla="*/ 1284339 w 1774962"/>
              <a:gd name="connsiteY135" fmla="*/ 1662221 h 1774962"/>
              <a:gd name="connsiteX136" fmla="*/ 1268860 w 1774962"/>
              <a:gd name="connsiteY136" fmla="*/ 1693180 h 1774962"/>
              <a:gd name="connsiteX137" fmla="*/ 1195591 w 1774962"/>
              <a:gd name="connsiteY137" fmla="*/ 1724654 h 1774962"/>
              <a:gd name="connsiteX138" fmla="*/ 1178564 w 1774962"/>
              <a:gd name="connsiteY138" fmla="*/ 1719495 h 1774962"/>
              <a:gd name="connsiteX139" fmla="*/ 1125418 w 1774962"/>
              <a:gd name="connsiteY139" fmla="*/ 1640034 h 1774962"/>
              <a:gd name="connsiteX140" fmla="*/ 1113035 w 1774962"/>
              <a:gd name="connsiteY140" fmla="*/ 1606496 h 1774962"/>
              <a:gd name="connsiteX141" fmla="*/ 1099619 w 1774962"/>
              <a:gd name="connsiteY141" fmla="*/ 1599272 h 1774962"/>
              <a:gd name="connsiteX142" fmla="*/ 979913 w 1774962"/>
              <a:gd name="connsiteY142" fmla="*/ 1624555 h 1774962"/>
              <a:gd name="connsiteX143" fmla="*/ 972173 w 1774962"/>
              <a:gd name="connsiteY143" fmla="*/ 1634874 h 1774962"/>
              <a:gd name="connsiteX144" fmla="*/ 957726 w 1774962"/>
              <a:gd name="connsiteY144" fmla="*/ 1767481 h 1774962"/>
              <a:gd name="connsiteX145" fmla="*/ 945858 w 1774962"/>
              <a:gd name="connsiteY145" fmla="*/ 1777800 h 1774962"/>
              <a:gd name="connsiteX146" fmla="*/ 895808 w 1774962"/>
              <a:gd name="connsiteY146" fmla="*/ 1779864 h 1774962"/>
              <a:gd name="connsiteX147" fmla="*/ 894776 w 1774962"/>
              <a:gd name="connsiteY147" fmla="*/ 1775736 h 1774962"/>
              <a:gd name="connsiteX148" fmla="*/ 890648 w 1774962"/>
              <a:gd name="connsiteY148" fmla="*/ 1454798 h 1774962"/>
              <a:gd name="connsiteX149" fmla="*/ 1452548 w 1774962"/>
              <a:gd name="connsiteY149" fmla="*/ 884127 h 1774962"/>
              <a:gd name="connsiteX150" fmla="*/ 881361 w 1774962"/>
              <a:gd name="connsiteY150" fmla="*/ 322228 h 1774962"/>
              <a:gd name="connsiteX151" fmla="*/ 320494 w 1774962"/>
              <a:gd name="connsiteY151" fmla="*/ 893415 h 1774962"/>
              <a:gd name="connsiteX152" fmla="*/ 890648 w 1774962"/>
              <a:gd name="connsiteY152" fmla="*/ 1454798 h 1774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1774962" h="1774962">
                <a:moveTo>
                  <a:pt x="894776" y="1775736"/>
                </a:moveTo>
                <a:cubicBezTo>
                  <a:pt x="880845" y="1775736"/>
                  <a:pt x="866397" y="1775736"/>
                  <a:pt x="852466" y="1775736"/>
                </a:cubicBezTo>
                <a:cubicBezTo>
                  <a:pt x="844726" y="1775736"/>
                  <a:pt x="840599" y="1772640"/>
                  <a:pt x="839567" y="1764901"/>
                </a:cubicBezTo>
                <a:cubicBezTo>
                  <a:pt x="833375" y="1731878"/>
                  <a:pt x="826151" y="1699371"/>
                  <a:pt x="819960" y="1666349"/>
                </a:cubicBezTo>
                <a:cubicBezTo>
                  <a:pt x="817896" y="1656545"/>
                  <a:pt x="820992" y="1646742"/>
                  <a:pt x="822024" y="1636938"/>
                </a:cubicBezTo>
                <a:cubicBezTo>
                  <a:pt x="823056" y="1628682"/>
                  <a:pt x="820992" y="1624555"/>
                  <a:pt x="811704" y="1623523"/>
                </a:cubicBezTo>
                <a:cubicBezTo>
                  <a:pt x="772490" y="1619395"/>
                  <a:pt x="733275" y="1612171"/>
                  <a:pt x="695093" y="1601852"/>
                </a:cubicBezTo>
                <a:cubicBezTo>
                  <a:pt x="686837" y="1599788"/>
                  <a:pt x="682194" y="1602368"/>
                  <a:pt x="680130" y="1610623"/>
                </a:cubicBezTo>
                <a:cubicBezTo>
                  <a:pt x="669294" y="1655513"/>
                  <a:pt x="636788" y="1688020"/>
                  <a:pt x="615116" y="1727234"/>
                </a:cubicBezTo>
                <a:cubicBezTo>
                  <a:pt x="612537" y="1731878"/>
                  <a:pt x="608409" y="1731878"/>
                  <a:pt x="603765" y="1730330"/>
                </a:cubicBezTo>
                <a:cubicBezTo>
                  <a:pt x="572807" y="1720011"/>
                  <a:pt x="542364" y="1707627"/>
                  <a:pt x="512953" y="1694212"/>
                </a:cubicBezTo>
                <a:cubicBezTo>
                  <a:pt x="506761" y="1691632"/>
                  <a:pt x="506245" y="1686988"/>
                  <a:pt x="507277" y="1681828"/>
                </a:cubicBezTo>
                <a:cubicBezTo>
                  <a:pt x="513985" y="1648806"/>
                  <a:pt x="519661" y="1615783"/>
                  <a:pt x="527400" y="1583277"/>
                </a:cubicBezTo>
                <a:cubicBezTo>
                  <a:pt x="529980" y="1572441"/>
                  <a:pt x="536172" y="1562637"/>
                  <a:pt x="541848" y="1552834"/>
                </a:cubicBezTo>
                <a:cubicBezTo>
                  <a:pt x="545460" y="1546642"/>
                  <a:pt x="544428" y="1543030"/>
                  <a:pt x="537720" y="1539418"/>
                </a:cubicBezTo>
                <a:cubicBezTo>
                  <a:pt x="501601" y="1520327"/>
                  <a:pt x="467547" y="1497624"/>
                  <a:pt x="435041" y="1472857"/>
                </a:cubicBezTo>
                <a:cubicBezTo>
                  <a:pt x="429365" y="1468214"/>
                  <a:pt x="425237" y="1468214"/>
                  <a:pt x="420593" y="1474921"/>
                </a:cubicBezTo>
                <a:cubicBezTo>
                  <a:pt x="393762" y="1512588"/>
                  <a:pt x="350936" y="1531163"/>
                  <a:pt x="315334" y="1559026"/>
                </a:cubicBezTo>
                <a:cubicBezTo>
                  <a:pt x="310690" y="1562637"/>
                  <a:pt x="307078" y="1561090"/>
                  <a:pt x="302950" y="1557478"/>
                </a:cubicBezTo>
                <a:cubicBezTo>
                  <a:pt x="278699" y="1536323"/>
                  <a:pt x="255996" y="1513104"/>
                  <a:pt x="233809" y="1490401"/>
                </a:cubicBezTo>
                <a:cubicBezTo>
                  <a:pt x="229682" y="1485757"/>
                  <a:pt x="229165" y="1482145"/>
                  <a:pt x="232777" y="1476985"/>
                </a:cubicBezTo>
                <a:cubicBezTo>
                  <a:pt x="251352" y="1449122"/>
                  <a:pt x="269928" y="1421260"/>
                  <a:pt x="289019" y="1393397"/>
                </a:cubicBezTo>
                <a:cubicBezTo>
                  <a:pt x="295210" y="1384625"/>
                  <a:pt x="304498" y="1378949"/>
                  <a:pt x="312754" y="1371726"/>
                </a:cubicBezTo>
                <a:cubicBezTo>
                  <a:pt x="318946" y="1366566"/>
                  <a:pt x="319978" y="1361922"/>
                  <a:pt x="314818" y="1355731"/>
                </a:cubicBezTo>
                <a:cubicBezTo>
                  <a:pt x="289535" y="1324256"/>
                  <a:pt x="266316" y="1291233"/>
                  <a:pt x="246193" y="1255631"/>
                </a:cubicBezTo>
                <a:cubicBezTo>
                  <a:pt x="241549" y="1247375"/>
                  <a:pt x="236905" y="1248923"/>
                  <a:pt x="230713" y="1253051"/>
                </a:cubicBezTo>
                <a:cubicBezTo>
                  <a:pt x="191499" y="1277302"/>
                  <a:pt x="145577" y="1277818"/>
                  <a:pt x="102751" y="1289685"/>
                </a:cubicBezTo>
                <a:cubicBezTo>
                  <a:pt x="97075" y="1291233"/>
                  <a:pt x="93979" y="1288137"/>
                  <a:pt x="91916" y="1282978"/>
                </a:cubicBezTo>
                <a:cubicBezTo>
                  <a:pt x="77984" y="1254083"/>
                  <a:pt x="65085" y="1224156"/>
                  <a:pt x="53733" y="1194230"/>
                </a:cubicBezTo>
                <a:cubicBezTo>
                  <a:pt x="51669" y="1188038"/>
                  <a:pt x="53217" y="1184426"/>
                  <a:pt x="58377" y="1181330"/>
                </a:cubicBezTo>
                <a:cubicBezTo>
                  <a:pt x="86240" y="1162755"/>
                  <a:pt x="113587" y="1143664"/>
                  <a:pt x="142481" y="1125605"/>
                </a:cubicBezTo>
                <a:cubicBezTo>
                  <a:pt x="151769" y="1119929"/>
                  <a:pt x="163120" y="1117349"/>
                  <a:pt x="173956" y="1114253"/>
                </a:cubicBezTo>
                <a:cubicBezTo>
                  <a:pt x="180664" y="1112189"/>
                  <a:pt x="182727" y="1109093"/>
                  <a:pt x="180664" y="1101870"/>
                </a:cubicBezTo>
                <a:cubicBezTo>
                  <a:pt x="168796" y="1062139"/>
                  <a:pt x="160541" y="1021893"/>
                  <a:pt x="154865" y="981131"/>
                </a:cubicBezTo>
                <a:cubicBezTo>
                  <a:pt x="153833" y="974423"/>
                  <a:pt x="150737" y="972359"/>
                  <a:pt x="144029" y="973391"/>
                </a:cubicBezTo>
                <a:cubicBezTo>
                  <a:pt x="98107" y="981131"/>
                  <a:pt x="54765" y="963588"/>
                  <a:pt x="10391" y="958428"/>
                </a:cubicBezTo>
                <a:cubicBezTo>
                  <a:pt x="4715" y="957912"/>
                  <a:pt x="2652" y="954300"/>
                  <a:pt x="2135" y="948624"/>
                </a:cubicBezTo>
                <a:cubicBezTo>
                  <a:pt x="-960" y="916118"/>
                  <a:pt x="72" y="883611"/>
                  <a:pt x="588" y="850589"/>
                </a:cubicBezTo>
                <a:cubicBezTo>
                  <a:pt x="588" y="844397"/>
                  <a:pt x="4715" y="841817"/>
                  <a:pt x="10391" y="840785"/>
                </a:cubicBezTo>
                <a:cubicBezTo>
                  <a:pt x="43930" y="834077"/>
                  <a:pt x="76952" y="827370"/>
                  <a:pt x="110491" y="820662"/>
                </a:cubicBezTo>
                <a:cubicBezTo>
                  <a:pt x="120294" y="818598"/>
                  <a:pt x="130098" y="821694"/>
                  <a:pt x="139901" y="822726"/>
                </a:cubicBezTo>
                <a:cubicBezTo>
                  <a:pt x="148157" y="823758"/>
                  <a:pt x="152285" y="820662"/>
                  <a:pt x="153317" y="811890"/>
                </a:cubicBezTo>
                <a:cubicBezTo>
                  <a:pt x="157445" y="773192"/>
                  <a:pt x="164668" y="734494"/>
                  <a:pt x="174472" y="696827"/>
                </a:cubicBezTo>
                <a:cubicBezTo>
                  <a:pt x="177052" y="687024"/>
                  <a:pt x="173440" y="682380"/>
                  <a:pt x="164152" y="680316"/>
                </a:cubicBezTo>
                <a:cubicBezTo>
                  <a:pt x="120294" y="668965"/>
                  <a:pt x="87272" y="636974"/>
                  <a:pt x="49090" y="615819"/>
                </a:cubicBezTo>
                <a:cubicBezTo>
                  <a:pt x="44961" y="613755"/>
                  <a:pt x="44961" y="610143"/>
                  <a:pt x="45993" y="606015"/>
                </a:cubicBezTo>
                <a:cubicBezTo>
                  <a:pt x="56313" y="574541"/>
                  <a:pt x="69212" y="544098"/>
                  <a:pt x="82628" y="513655"/>
                </a:cubicBezTo>
                <a:cubicBezTo>
                  <a:pt x="85208" y="507980"/>
                  <a:pt x="89336" y="506948"/>
                  <a:pt x="93979" y="508496"/>
                </a:cubicBezTo>
                <a:cubicBezTo>
                  <a:pt x="137322" y="519847"/>
                  <a:pt x="183760" y="518815"/>
                  <a:pt x="224006" y="543066"/>
                </a:cubicBezTo>
                <a:cubicBezTo>
                  <a:pt x="230713" y="547194"/>
                  <a:pt x="233809" y="544614"/>
                  <a:pt x="236905" y="538938"/>
                </a:cubicBezTo>
                <a:cubicBezTo>
                  <a:pt x="255996" y="503336"/>
                  <a:pt x="278183" y="469281"/>
                  <a:pt x="302434" y="437291"/>
                </a:cubicBezTo>
                <a:cubicBezTo>
                  <a:pt x="305530" y="433163"/>
                  <a:pt x="310690" y="428519"/>
                  <a:pt x="302950" y="423359"/>
                </a:cubicBezTo>
                <a:cubicBezTo>
                  <a:pt x="273540" y="404268"/>
                  <a:pt x="258576" y="373826"/>
                  <a:pt x="238453" y="346995"/>
                </a:cubicBezTo>
                <a:cubicBezTo>
                  <a:pt x="234841" y="342351"/>
                  <a:pt x="232262" y="337707"/>
                  <a:pt x="228650" y="333063"/>
                </a:cubicBezTo>
                <a:cubicBezTo>
                  <a:pt x="212654" y="310360"/>
                  <a:pt x="212138" y="309844"/>
                  <a:pt x="230713" y="290237"/>
                </a:cubicBezTo>
                <a:cubicBezTo>
                  <a:pt x="248257" y="271662"/>
                  <a:pt x="266316" y="254119"/>
                  <a:pt x="283859" y="236060"/>
                </a:cubicBezTo>
                <a:cubicBezTo>
                  <a:pt x="289535" y="230384"/>
                  <a:pt x="294179" y="229868"/>
                  <a:pt x="300370" y="234512"/>
                </a:cubicBezTo>
                <a:cubicBezTo>
                  <a:pt x="327201" y="252571"/>
                  <a:pt x="354032" y="270114"/>
                  <a:pt x="380863" y="288173"/>
                </a:cubicBezTo>
                <a:cubicBezTo>
                  <a:pt x="390150" y="294365"/>
                  <a:pt x="396342" y="303137"/>
                  <a:pt x="403050" y="311392"/>
                </a:cubicBezTo>
                <a:cubicBezTo>
                  <a:pt x="408726" y="319132"/>
                  <a:pt x="413885" y="320680"/>
                  <a:pt x="422141" y="313972"/>
                </a:cubicBezTo>
                <a:cubicBezTo>
                  <a:pt x="452584" y="288689"/>
                  <a:pt x="485606" y="266502"/>
                  <a:pt x="519661" y="246895"/>
                </a:cubicBezTo>
                <a:cubicBezTo>
                  <a:pt x="524820" y="243799"/>
                  <a:pt x="529464" y="240703"/>
                  <a:pt x="524820" y="233996"/>
                </a:cubicBezTo>
                <a:cubicBezTo>
                  <a:pt x="502633" y="202005"/>
                  <a:pt x="501086" y="163823"/>
                  <a:pt x="492314" y="127704"/>
                </a:cubicBezTo>
                <a:cubicBezTo>
                  <a:pt x="484574" y="96230"/>
                  <a:pt x="485606" y="96746"/>
                  <a:pt x="514501" y="82298"/>
                </a:cubicBezTo>
                <a:cubicBezTo>
                  <a:pt x="535140" y="71979"/>
                  <a:pt x="557327" y="64239"/>
                  <a:pt x="578482" y="55468"/>
                </a:cubicBezTo>
                <a:cubicBezTo>
                  <a:pt x="586222" y="52372"/>
                  <a:pt x="590866" y="52888"/>
                  <a:pt x="595509" y="60111"/>
                </a:cubicBezTo>
                <a:cubicBezTo>
                  <a:pt x="613053" y="86942"/>
                  <a:pt x="630596" y="113257"/>
                  <a:pt x="648655" y="139572"/>
                </a:cubicBezTo>
                <a:cubicBezTo>
                  <a:pt x="655363" y="149375"/>
                  <a:pt x="657427" y="160727"/>
                  <a:pt x="661039" y="172078"/>
                </a:cubicBezTo>
                <a:cubicBezTo>
                  <a:pt x="663618" y="180334"/>
                  <a:pt x="667230" y="182914"/>
                  <a:pt x="675486" y="180334"/>
                </a:cubicBezTo>
                <a:cubicBezTo>
                  <a:pt x="713668" y="168983"/>
                  <a:pt x="752882" y="160727"/>
                  <a:pt x="792613" y="155567"/>
                </a:cubicBezTo>
                <a:cubicBezTo>
                  <a:pt x="800352" y="154535"/>
                  <a:pt x="802932" y="151439"/>
                  <a:pt x="801900" y="143700"/>
                </a:cubicBezTo>
                <a:cubicBezTo>
                  <a:pt x="795193" y="98294"/>
                  <a:pt x="811704" y="55468"/>
                  <a:pt x="816864" y="11094"/>
                </a:cubicBezTo>
                <a:cubicBezTo>
                  <a:pt x="817380" y="5934"/>
                  <a:pt x="820476" y="2838"/>
                  <a:pt x="826151" y="2322"/>
                </a:cubicBezTo>
                <a:cubicBezTo>
                  <a:pt x="859174" y="-1290"/>
                  <a:pt x="892196" y="258"/>
                  <a:pt x="925219" y="774"/>
                </a:cubicBezTo>
                <a:cubicBezTo>
                  <a:pt x="930895" y="774"/>
                  <a:pt x="933475" y="4902"/>
                  <a:pt x="934507" y="10062"/>
                </a:cubicBezTo>
                <a:cubicBezTo>
                  <a:pt x="941214" y="43600"/>
                  <a:pt x="948438" y="77139"/>
                  <a:pt x="954114" y="111193"/>
                </a:cubicBezTo>
                <a:cubicBezTo>
                  <a:pt x="955662" y="120481"/>
                  <a:pt x="953082" y="130800"/>
                  <a:pt x="952050" y="140604"/>
                </a:cubicBezTo>
                <a:cubicBezTo>
                  <a:pt x="951018" y="148343"/>
                  <a:pt x="954114" y="151955"/>
                  <a:pt x="962369" y="152987"/>
                </a:cubicBezTo>
                <a:cubicBezTo>
                  <a:pt x="1001584" y="157115"/>
                  <a:pt x="1040798" y="164339"/>
                  <a:pt x="1078980" y="174658"/>
                </a:cubicBezTo>
                <a:cubicBezTo>
                  <a:pt x="1085172" y="176206"/>
                  <a:pt x="1091364" y="176722"/>
                  <a:pt x="1093428" y="168467"/>
                </a:cubicBezTo>
                <a:cubicBezTo>
                  <a:pt x="1101683" y="130284"/>
                  <a:pt x="1127482" y="101390"/>
                  <a:pt x="1147089" y="69399"/>
                </a:cubicBezTo>
                <a:cubicBezTo>
                  <a:pt x="1162569" y="43084"/>
                  <a:pt x="1163601" y="43600"/>
                  <a:pt x="1192495" y="54436"/>
                </a:cubicBezTo>
                <a:cubicBezTo>
                  <a:pt x="1214682" y="62691"/>
                  <a:pt x="1236353" y="71979"/>
                  <a:pt x="1258024" y="81266"/>
                </a:cubicBezTo>
                <a:cubicBezTo>
                  <a:pt x="1265764" y="84362"/>
                  <a:pt x="1268860" y="88490"/>
                  <a:pt x="1267312" y="96746"/>
                </a:cubicBezTo>
                <a:cubicBezTo>
                  <a:pt x="1260604" y="128736"/>
                  <a:pt x="1254928" y="160727"/>
                  <a:pt x="1247705" y="192718"/>
                </a:cubicBezTo>
                <a:cubicBezTo>
                  <a:pt x="1245125" y="203553"/>
                  <a:pt x="1238417" y="213873"/>
                  <a:pt x="1233258" y="224192"/>
                </a:cubicBezTo>
                <a:cubicBezTo>
                  <a:pt x="1229646" y="230384"/>
                  <a:pt x="1230678" y="233996"/>
                  <a:pt x="1237385" y="237608"/>
                </a:cubicBezTo>
                <a:cubicBezTo>
                  <a:pt x="1273504" y="256699"/>
                  <a:pt x="1307558" y="279402"/>
                  <a:pt x="1340065" y="304169"/>
                </a:cubicBezTo>
                <a:cubicBezTo>
                  <a:pt x="1345741" y="308812"/>
                  <a:pt x="1349868" y="309328"/>
                  <a:pt x="1354512" y="302621"/>
                </a:cubicBezTo>
                <a:cubicBezTo>
                  <a:pt x="1381343" y="264954"/>
                  <a:pt x="1424169" y="246379"/>
                  <a:pt x="1459771" y="218516"/>
                </a:cubicBezTo>
                <a:cubicBezTo>
                  <a:pt x="1464415" y="214905"/>
                  <a:pt x="1468027" y="216452"/>
                  <a:pt x="1472155" y="220064"/>
                </a:cubicBezTo>
                <a:cubicBezTo>
                  <a:pt x="1496406" y="241219"/>
                  <a:pt x="1519109" y="264438"/>
                  <a:pt x="1541296" y="287657"/>
                </a:cubicBezTo>
                <a:cubicBezTo>
                  <a:pt x="1545424" y="292301"/>
                  <a:pt x="1545940" y="296429"/>
                  <a:pt x="1542328" y="301073"/>
                </a:cubicBezTo>
                <a:cubicBezTo>
                  <a:pt x="1523237" y="329452"/>
                  <a:pt x="1505177" y="357830"/>
                  <a:pt x="1485570" y="385693"/>
                </a:cubicBezTo>
                <a:cubicBezTo>
                  <a:pt x="1479895" y="393949"/>
                  <a:pt x="1470607" y="400140"/>
                  <a:pt x="1462868" y="406332"/>
                </a:cubicBezTo>
                <a:cubicBezTo>
                  <a:pt x="1456676" y="411492"/>
                  <a:pt x="1455644" y="416136"/>
                  <a:pt x="1460803" y="422327"/>
                </a:cubicBezTo>
                <a:cubicBezTo>
                  <a:pt x="1486086" y="453802"/>
                  <a:pt x="1509305" y="487341"/>
                  <a:pt x="1529428" y="522427"/>
                </a:cubicBezTo>
                <a:cubicBezTo>
                  <a:pt x="1534072" y="530167"/>
                  <a:pt x="1538716" y="529135"/>
                  <a:pt x="1544908" y="525007"/>
                </a:cubicBezTo>
                <a:cubicBezTo>
                  <a:pt x="1584122" y="500756"/>
                  <a:pt x="1630044" y="500240"/>
                  <a:pt x="1672870" y="488373"/>
                </a:cubicBezTo>
                <a:cubicBezTo>
                  <a:pt x="1678546" y="486825"/>
                  <a:pt x="1681642" y="489921"/>
                  <a:pt x="1683706" y="495080"/>
                </a:cubicBezTo>
                <a:cubicBezTo>
                  <a:pt x="1697637" y="523975"/>
                  <a:pt x="1710537" y="553902"/>
                  <a:pt x="1721888" y="583828"/>
                </a:cubicBezTo>
                <a:cubicBezTo>
                  <a:pt x="1723952" y="590020"/>
                  <a:pt x="1722404" y="593632"/>
                  <a:pt x="1717244" y="596728"/>
                </a:cubicBezTo>
                <a:cubicBezTo>
                  <a:pt x="1689381" y="615303"/>
                  <a:pt x="1662035" y="634394"/>
                  <a:pt x="1633140" y="652453"/>
                </a:cubicBezTo>
                <a:cubicBezTo>
                  <a:pt x="1623852" y="658129"/>
                  <a:pt x="1612501" y="660709"/>
                  <a:pt x="1601665" y="663805"/>
                </a:cubicBezTo>
                <a:cubicBezTo>
                  <a:pt x="1594958" y="665869"/>
                  <a:pt x="1592894" y="668965"/>
                  <a:pt x="1594958" y="676188"/>
                </a:cubicBezTo>
                <a:cubicBezTo>
                  <a:pt x="1606309" y="715403"/>
                  <a:pt x="1615081" y="755133"/>
                  <a:pt x="1620241" y="795895"/>
                </a:cubicBezTo>
                <a:cubicBezTo>
                  <a:pt x="1621272" y="803119"/>
                  <a:pt x="1624368" y="805699"/>
                  <a:pt x="1631076" y="804667"/>
                </a:cubicBezTo>
                <a:cubicBezTo>
                  <a:pt x="1676482" y="797959"/>
                  <a:pt x="1719308" y="814470"/>
                  <a:pt x="1763682" y="819630"/>
                </a:cubicBezTo>
                <a:cubicBezTo>
                  <a:pt x="1769874" y="820146"/>
                  <a:pt x="1772454" y="823758"/>
                  <a:pt x="1773486" y="829950"/>
                </a:cubicBezTo>
                <a:cubicBezTo>
                  <a:pt x="1776582" y="862456"/>
                  <a:pt x="1775034" y="895479"/>
                  <a:pt x="1775034" y="927985"/>
                </a:cubicBezTo>
                <a:cubicBezTo>
                  <a:pt x="1775034" y="933661"/>
                  <a:pt x="1771422" y="936241"/>
                  <a:pt x="1766262" y="937273"/>
                </a:cubicBezTo>
                <a:cubicBezTo>
                  <a:pt x="1732207" y="943981"/>
                  <a:pt x="1698153" y="951204"/>
                  <a:pt x="1663583" y="957396"/>
                </a:cubicBezTo>
                <a:cubicBezTo>
                  <a:pt x="1654811" y="958944"/>
                  <a:pt x="1645523" y="956364"/>
                  <a:pt x="1636752" y="955332"/>
                </a:cubicBezTo>
                <a:cubicBezTo>
                  <a:pt x="1627980" y="954300"/>
                  <a:pt x="1623336" y="956364"/>
                  <a:pt x="1622304" y="966684"/>
                </a:cubicBezTo>
                <a:cubicBezTo>
                  <a:pt x="1618177" y="1005382"/>
                  <a:pt x="1610953" y="1044080"/>
                  <a:pt x="1601149" y="1081746"/>
                </a:cubicBezTo>
                <a:cubicBezTo>
                  <a:pt x="1598569" y="1091034"/>
                  <a:pt x="1601665" y="1095678"/>
                  <a:pt x="1610437" y="1097742"/>
                </a:cubicBezTo>
                <a:cubicBezTo>
                  <a:pt x="1654811" y="1108577"/>
                  <a:pt x="1687318" y="1140568"/>
                  <a:pt x="1726016" y="1161723"/>
                </a:cubicBezTo>
                <a:cubicBezTo>
                  <a:pt x="1731176" y="1164819"/>
                  <a:pt x="1731176" y="1168947"/>
                  <a:pt x="1729112" y="1174107"/>
                </a:cubicBezTo>
                <a:cubicBezTo>
                  <a:pt x="1718792" y="1204549"/>
                  <a:pt x="1706409" y="1234476"/>
                  <a:pt x="1693509" y="1263887"/>
                </a:cubicBezTo>
                <a:cubicBezTo>
                  <a:pt x="1690929" y="1269562"/>
                  <a:pt x="1687318" y="1271626"/>
                  <a:pt x="1681126" y="1270078"/>
                </a:cubicBezTo>
                <a:cubicBezTo>
                  <a:pt x="1648103" y="1263371"/>
                  <a:pt x="1614565" y="1257179"/>
                  <a:pt x="1581542" y="1249955"/>
                </a:cubicBezTo>
                <a:cubicBezTo>
                  <a:pt x="1571223" y="1247375"/>
                  <a:pt x="1561935" y="1241184"/>
                  <a:pt x="1552647" y="1236024"/>
                </a:cubicBezTo>
                <a:cubicBezTo>
                  <a:pt x="1545940" y="1232412"/>
                  <a:pt x="1542328" y="1232928"/>
                  <a:pt x="1538200" y="1240152"/>
                </a:cubicBezTo>
                <a:cubicBezTo>
                  <a:pt x="1519109" y="1275238"/>
                  <a:pt x="1497954" y="1309293"/>
                  <a:pt x="1473187" y="1340767"/>
                </a:cubicBezTo>
                <a:cubicBezTo>
                  <a:pt x="1467511" y="1347991"/>
                  <a:pt x="1466479" y="1352635"/>
                  <a:pt x="1475251" y="1358310"/>
                </a:cubicBezTo>
                <a:cubicBezTo>
                  <a:pt x="1502598" y="1375854"/>
                  <a:pt x="1516013" y="1405264"/>
                  <a:pt x="1535104" y="1430031"/>
                </a:cubicBezTo>
                <a:cubicBezTo>
                  <a:pt x="1538716" y="1434675"/>
                  <a:pt x="1541812" y="1439835"/>
                  <a:pt x="1545424" y="1444995"/>
                </a:cubicBezTo>
                <a:cubicBezTo>
                  <a:pt x="1566063" y="1474921"/>
                  <a:pt x="1565031" y="1464602"/>
                  <a:pt x="1542844" y="1489885"/>
                </a:cubicBezTo>
                <a:cubicBezTo>
                  <a:pt x="1526849" y="1508460"/>
                  <a:pt x="1508273" y="1524971"/>
                  <a:pt x="1491246" y="1542514"/>
                </a:cubicBezTo>
                <a:cubicBezTo>
                  <a:pt x="1485054" y="1549222"/>
                  <a:pt x="1479895" y="1549222"/>
                  <a:pt x="1472155" y="1544062"/>
                </a:cubicBezTo>
                <a:cubicBezTo>
                  <a:pt x="1446356" y="1526519"/>
                  <a:pt x="1420041" y="1508976"/>
                  <a:pt x="1393726" y="1491948"/>
                </a:cubicBezTo>
                <a:cubicBezTo>
                  <a:pt x="1383923" y="1485241"/>
                  <a:pt x="1377215" y="1475437"/>
                  <a:pt x="1369992" y="1466666"/>
                </a:cubicBezTo>
                <a:cubicBezTo>
                  <a:pt x="1364316" y="1459958"/>
                  <a:pt x="1359672" y="1458926"/>
                  <a:pt x="1352964" y="1464602"/>
                </a:cubicBezTo>
                <a:cubicBezTo>
                  <a:pt x="1322005" y="1489885"/>
                  <a:pt x="1288983" y="1512588"/>
                  <a:pt x="1254413" y="1532711"/>
                </a:cubicBezTo>
                <a:cubicBezTo>
                  <a:pt x="1249769" y="1535291"/>
                  <a:pt x="1244609" y="1537871"/>
                  <a:pt x="1248737" y="1544578"/>
                </a:cubicBezTo>
                <a:cubicBezTo>
                  <a:pt x="1272472" y="1580181"/>
                  <a:pt x="1274020" y="1622491"/>
                  <a:pt x="1284339" y="1662221"/>
                </a:cubicBezTo>
                <a:cubicBezTo>
                  <a:pt x="1290531" y="1685440"/>
                  <a:pt x="1292079" y="1682344"/>
                  <a:pt x="1268860" y="1693180"/>
                </a:cubicBezTo>
                <a:cubicBezTo>
                  <a:pt x="1244609" y="1704531"/>
                  <a:pt x="1219842" y="1714335"/>
                  <a:pt x="1195591" y="1724654"/>
                </a:cubicBezTo>
                <a:cubicBezTo>
                  <a:pt x="1187851" y="1727750"/>
                  <a:pt x="1183208" y="1726718"/>
                  <a:pt x="1178564" y="1719495"/>
                </a:cubicBezTo>
                <a:cubicBezTo>
                  <a:pt x="1161021" y="1692664"/>
                  <a:pt x="1142962" y="1666865"/>
                  <a:pt x="1125418" y="1640034"/>
                </a:cubicBezTo>
                <a:cubicBezTo>
                  <a:pt x="1118711" y="1629715"/>
                  <a:pt x="1116131" y="1617847"/>
                  <a:pt x="1113035" y="1606496"/>
                </a:cubicBezTo>
                <a:cubicBezTo>
                  <a:pt x="1110971" y="1599272"/>
                  <a:pt x="1107359" y="1597208"/>
                  <a:pt x="1099619" y="1599272"/>
                </a:cubicBezTo>
                <a:cubicBezTo>
                  <a:pt x="1060405" y="1611139"/>
                  <a:pt x="1020675" y="1619395"/>
                  <a:pt x="979913" y="1624555"/>
                </a:cubicBezTo>
                <a:cubicBezTo>
                  <a:pt x="973205" y="1625587"/>
                  <a:pt x="971141" y="1628682"/>
                  <a:pt x="972173" y="1634874"/>
                </a:cubicBezTo>
                <a:cubicBezTo>
                  <a:pt x="979397" y="1680280"/>
                  <a:pt x="962885" y="1723106"/>
                  <a:pt x="957726" y="1767481"/>
                </a:cubicBezTo>
                <a:cubicBezTo>
                  <a:pt x="956694" y="1775220"/>
                  <a:pt x="952566" y="1777800"/>
                  <a:pt x="945858" y="1777800"/>
                </a:cubicBezTo>
                <a:cubicBezTo>
                  <a:pt x="929347" y="1778316"/>
                  <a:pt x="912320" y="1779348"/>
                  <a:pt x="895808" y="1779864"/>
                </a:cubicBezTo>
                <a:cubicBezTo>
                  <a:pt x="894776" y="1776252"/>
                  <a:pt x="894776" y="1776252"/>
                  <a:pt x="894776" y="1775736"/>
                </a:cubicBezTo>
                <a:close/>
                <a:moveTo>
                  <a:pt x="890648" y="1454798"/>
                </a:moveTo>
                <a:cubicBezTo>
                  <a:pt x="1199203" y="1449638"/>
                  <a:pt x="1454096" y="1207645"/>
                  <a:pt x="1452548" y="884127"/>
                </a:cubicBezTo>
                <a:cubicBezTo>
                  <a:pt x="1451516" y="575057"/>
                  <a:pt x="1205395" y="320164"/>
                  <a:pt x="881361" y="322228"/>
                </a:cubicBezTo>
                <a:cubicBezTo>
                  <a:pt x="571775" y="324292"/>
                  <a:pt x="318429" y="570929"/>
                  <a:pt x="320494" y="893415"/>
                </a:cubicBezTo>
                <a:cubicBezTo>
                  <a:pt x="323073" y="1202485"/>
                  <a:pt x="569195" y="1452218"/>
                  <a:pt x="890648" y="1454798"/>
                </a:cubicBezTo>
                <a:close/>
              </a:path>
            </a:pathLst>
          </a:custGeom>
          <a:solidFill>
            <a:schemeClr val="bg1">
              <a:alpha val="5000"/>
            </a:schemeClr>
          </a:solidFill>
          <a:ln w="5155" cap="flat">
            <a:noFill/>
            <a:prstDash val="solid"/>
            <a:miter/>
          </a:ln>
        </p:spPr>
        <p:txBody>
          <a:bodyPr rtlCol="0" anchor="ctr"/>
          <a:lstStyle/>
          <a:p>
            <a:endParaRPr lang="en-US"/>
          </a:p>
        </p:txBody>
      </p:sp>
      <p:sp>
        <p:nvSpPr>
          <p:cNvPr id="40" name="Rectangle: Top Corners Rounded 39">
            <a:extLst>
              <a:ext uri="{FF2B5EF4-FFF2-40B4-BE49-F238E27FC236}">
                <a16:creationId xmlns:a16="http://schemas.microsoft.com/office/drawing/2014/main" id="{559C503A-20A7-BD37-7913-432A51872A43}"/>
              </a:ext>
            </a:extLst>
          </p:cNvPr>
          <p:cNvSpPr/>
          <p:nvPr userDrawn="1"/>
        </p:nvSpPr>
        <p:spPr>
          <a:xfrm rot="10800000" flipH="1">
            <a:off x="292045" y="0"/>
            <a:ext cx="1618488" cy="256032"/>
          </a:xfrm>
          <a:prstGeom prst="round2SameRect">
            <a:avLst>
              <a:gd name="adj1" fmla="val 50000"/>
              <a:gd name="adj2" fmla="val 0"/>
            </a:avLst>
          </a:prstGeom>
          <a:solidFill>
            <a:schemeClr val="accent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id="{D49E5DB7-2DB5-8528-E1D4-872029C935E6}"/>
              </a:ext>
            </a:extLst>
          </p:cNvPr>
          <p:cNvGrpSpPr/>
          <p:nvPr userDrawn="1"/>
        </p:nvGrpSpPr>
        <p:grpSpPr>
          <a:xfrm rot="20249292" flipH="1" flipV="1">
            <a:off x="2408466" y="3007856"/>
            <a:ext cx="405220" cy="1013819"/>
            <a:chOff x="4130248" y="650162"/>
            <a:chExt cx="502279" cy="1664988"/>
          </a:xfrm>
          <a:solidFill>
            <a:schemeClr val="accent1"/>
          </a:solidFill>
        </p:grpSpPr>
        <p:sp>
          <p:nvSpPr>
            <p:cNvPr id="42" name="Trapezoid 41">
              <a:extLst>
                <a:ext uri="{FF2B5EF4-FFF2-40B4-BE49-F238E27FC236}">
                  <a16:creationId xmlns:a16="http://schemas.microsoft.com/office/drawing/2014/main" id="{56EACEA3-F508-08B6-84C0-45083935C1F3}"/>
                </a:ext>
              </a:extLst>
            </p:cNvPr>
            <p:cNvSpPr/>
            <p:nvPr/>
          </p:nvSpPr>
          <p:spPr>
            <a:xfrm>
              <a:off x="4130248" y="650162"/>
              <a:ext cx="502273" cy="1664988"/>
            </a:xfrm>
            <a:prstGeom prst="trapezoid">
              <a:avLst>
                <a:gd name="adj" fmla="val 9168"/>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rapezoid 94">
              <a:extLst>
                <a:ext uri="{FF2B5EF4-FFF2-40B4-BE49-F238E27FC236}">
                  <a16:creationId xmlns:a16="http://schemas.microsoft.com/office/drawing/2014/main" id="{0F0B5919-6A87-8D5B-D8B4-FBCDF683F3AA}"/>
                </a:ext>
              </a:extLst>
            </p:cNvPr>
            <p:cNvSpPr/>
            <p:nvPr/>
          </p:nvSpPr>
          <p:spPr>
            <a:xfrm>
              <a:off x="4449648" y="650162"/>
              <a:ext cx="182879" cy="1664988"/>
            </a:xfrm>
            <a:custGeom>
              <a:avLst/>
              <a:gdLst>
                <a:gd name="connsiteX0" fmla="*/ 0 w 182880"/>
                <a:gd name="connsiteY0" fmla="*/ 1664988 h 1664988"/>
                <a:gd name="connsiteX1" fmla="*/ 0 w 182880"/>
                <a:gd name="connsiteY1" fmla="*/ 0 h 1664988"/>
                <a:gd name="connsiteX2" fmla="*/ 182880 w 182880"/>
                <a:gd name="connsiteY2" fmla="*/ 0 h 1664988"/>
                <a:gd name="connsiteX3" fmla="*/ 182880 w 182880"/>
                <a:gd name="connsiteY3" fmla="*/ 1664988 h 1664988"/>
                <a:gd name="connsiteX4" fmla="*/ 0 w 182880"/>
                <a:gd name="connsiteY4" fmla="*/ 1664988 h 1664988"/>
                <a:gd name="connsiteX0" fmla="*/ 0 w 182880"/>
                <a:gd name="connsiteY0" fmla="*/ 1664988 h 1664988"/>
                <a:gd name="connsiteX1" fmla="*/ 0 w 182880"/>
                <a:gd name="connsiteY1" fmla="*/ 0 h 1664988"/>
                <a:gd name="connsiteX2" fmla="*/ 130540 w 182880"/>
                <a:gd name="connsiteY2" fmla="*/ 3079 h 1664988"/>
                <a:gd name="connsiteX3" fmla="*/ 182880 w 182880"/>
                <a:gd name="connsiteY3" fmla="*/ 1664988 h 1664988"/>
                <a:gd name="connsiteX4" fmla="*/ 0 w 182880"/>
                <a:gd name="connsiteY4" fmla="*/ 1664988 h 1664988"/>
                <a:gd name="connsiteX0" fmla="*/ 0 w 182880"/>
                <a:gd name="connsiteY0" fmla="*/ 1664988 h 1664988"/>
                <a:gd name="connsiteX1" fmla="*/ 0 w 182880"/>
                <a:gd name="connsiteY1" fmla="*/ 0 h 1664988"/>
                <a:gd name="connsiteX2" fmla="*/ 68965 w 182880"/>
                <a:gd name="connsiteY2" fmla="*/ 6157 h 1664988"/>
                <a:gd name="connsiteX3" fmla="*/ 182880 w 182880"/>
                <a:gd name="connsiteY3" fmla="*/ 1664988 h 1664988"/>
                <a:gd name="connsiteX4" fmla="*/ 0 w 182880"/>
                <a:gd name="connsiteY4" fmla="*/ 1664988 h 1664988"/>
                <a:gd name="connsiteX0" fmla="*/ 0 w 182880"/>
                <a:gd name="connsiteY0" fmla="*/ 1664988 h 1664988"/>
                <a:gd name="connsiteX1" fmla="*/ 0 w 182880"/>
                <a:gd name="connsiteY1" fmla="*/ 0 h 1664988"/>
                <a:gd name="connsiteX2" fmla="*/ 133619 w 182880"/>
                <a:gd name="connsiteY2" fmla="*/ 3079 h 1664988"/>
                <a:gd name="connsiteX3" fmla="*/ 182880 w 182880"/>
                <a:gd name="connsiteY3" fmla="*/ 1664988 h 1664988"/>
                <a:gd name="connsiteX4" fmla="*/ 0 w 182880"/>
                <a:gd name="connsiteY4" fmla="*/ 1664988 h 166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 h="1664988">
                  <a:moveTo>
                    <a:pt x="0" y="1664988"/>
                  </a:moveTo>
                  <a:lnTo>
                    <a:pt x="0" y="0"/>
                  </a:lnTo>
                  <a:lnTo>
                    <a:pt x="133619" y="3079"/>
                  </a:lnTo>
                  <a:lnTo>
                    <a:pt x="182880" y="1664988"/>
                  </a:lnTo>
                  <a:lnTo>
                    <a:pt x="0" y="1664988"/>
                  </a:lnTo>
                  <a:close/>
                </a:path>
              </a:pathLst>
            </a:cu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43">
            <a:extLst>
              <a:ext uri="{FF2B5EF4-FFF2-40B4-BE49-F238E27FC236}">
                <a16:creationId xmlns:a16="http://schemas.microsoft.com/office/drawing/2014/main" id="{8B1979C6-ED50-1CC4-5983-77D1C599216F}"/>
              </a:ext>
            </a:extLst>
          </p:cNvPr>
          <p:cNvGrpSpPr/>
          <p:nvPr userDrawn="1"/>
        </p:nvGrpSpPr>
        <p:grpSpPr>
          <a:xfrm rot="15704020" flipH="1" flipV="1">
            <a:off x="2663420" y="3873638"/>
            <a:ext cx="340169" cy="340171"/>
            <a:chOff x="5108323" y="1463792"/>
            <a:chExt cx="374636" cy="374638"/>
          </a:xfrm>
        </p:grpSpPr>
        <p:sp>
          <p:nvSpPr>
            <p:cNvPr id="45" name="Oval 44">
              <a:extLst>
                <a:ext uri="{FF2B5EF4-FFF2-40B4-BE49-F238E27FC236}">
                  <a16:creationId xmlns:a16="http://schemas.microsoft.com/office/drawing/2014/main" id="{41C9063B-F61E-71BB-81A9-2C0D91EAAA44}"/>
                </a:ext>
              </a:extLst>
            </p:cNvPr>
            <p:cNvSpPr/>
            <p:nvPr/>
          </p:nvSpPr>
          <p:spPr>
            <a:xfrm>
              <a:off x="5108323" y="1463792"/>
              <a:ext cx="374636" cy="374638"/>
            </a:xfrm>
            <a:prstGeom prst="ellipse">
              <a:avLst/>
            </a:prstGeom>
            <a:solidFill>
              <a:schemeClr val="accent2"/>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8008A2AF-F8F2-AF44-7218-F7CBD7ECBAA2}"/>
                </a:ext>
              </a:extLst>
            </p:cNvPr>
            <p:cNvSpPr/>
            <p:nvPr/>
          </p:nvSpPr>
          <p:spPr>
            <a:xfrm>
              <a:off x="5167785" y="1523587"/>
              <a:ext cx="255882" cy="255676"/>
            </a:xfrm>
            <a:custGeom>
              <a:avLst/>
              <a:gdLst>
                <a:gd name="connsiteX0" fmla="*/ 127864 w 255882"/>
                <a:gd name="connsiteY0" fmla="*/ 81461 h 255676"/>
                <a:gd name="connsiteX1" fmla="*/ 81805 w 255882"/>
                <a:gd name="connsiteY1" fmla="*/ 127520 h 255676"/>
                <a:gd name="connsiteX2" fmla="*/ 127864 w 255882"/>
                <a:gd name="connsiteY2" fmla="*/ 173579 h 255676"/>
                <a:gd name="connsiteX3" fmla="*/ 173923 w 255882"/>
                <a:gd name="connsiteY3" fmla="*/ 127520 h 255676"/>
                <a:gd name="connsiteX4" fmla="*/ 127864 w 255882"/>
                <a:gd name="connsiteY4" fmla="*/ 81461 h 255676"/>
                <a:gd name="connsiteX5" fmla="*/ 122296 w 255882"/>
                <a:gd name="connsiteY5" fmla="*/ 86 h 255676"/>
                <a:gd name="connsiteX6" fmla="*/ 127383 w 255882"/>
                <a:gd name="connsiteY6" fmla="*/ 4211 h 255676"/>
                <a:gd name="connsiteX7" fmla="*/ 132401 w 255882"/>
                <a:gd name="connsiteY7" fmla="*/ 21809 h 255676"/>
                <a:gd name="connsiteX8" fmla="*/ 145188 w 255882"/>
                <a:gd name="connsiteY8" fmla="*/ 29027 h 255676"/>
                <a:gd name="connsiteX9" fmla="*/ 149312 w 255882"/>
                <a:gd name="connsiteY9" fmla="*/ 25452 h 255676"/>
                <a:gd name="connsiteX10" fmla="*/ 158937 w 255882"/>
                <a:gd name="connsiteY10" fmla="*/ 9160 h 255676"/>
                <a:gd name="connsiteX11" fmla="*/ 166705 w 255882"/>
                <a:gd name="connsiteY11" fmla="*/ 5929 h 255676"/>
                <a:gd name="connsiteX12" fmla="*/ 174404 w 255882"/>
                <a:gd name="connsiteY12" fmla="*/ 18372 h 255676"/>
                <a:gd name="connsiteX13" fmla="*/ 172479 w 255882"/>
                <a:gd name="connsiteY13" fmla="*/ 34046 h 255676"/>
                <a:gd name="connsiteX14" fmla="*/ 172479 w 255882"/>
                <a:gd name="connsiteY14" fmla="*/ 35695 h 255676"/>
                <a:gd name="connsiteX15" fmla="*/ 186434 w 255882"/>
                <a:gd name="connsiteY15" fmla="*/ 41882 h 255676"/>
                <a:gd name="connsiteX16" fmla="*/ 201764 w 255882"/>
                <a:gd name="connsiteY16" fmla="*/ 30402 h 255676"/>
                <a:gd name="connsiteX17" fmla="*/ 211045 w 255882"/>
                <a:gd name="connsiteY17" fmla="*/ 30540 h 255676"/>
                <a:gd name="connsiteX18" fmla="*/ 212488 w 255882"/>
                <a:gd name="connsiteY18" fmla="*/ 31777 h 255676"/>
                <a:gd name="connsiteX19" fmla="*/ 214069 w 255882"/>
                <a:gd name="connsiteY19" fmla="*/ 42364 h 255676"/>
                <a:gd name="connsiteX20" fmla="*/ 205614 w 255882"/>
                <a:gd name="connsiteY20" fmla="*/ 57418 h 255676"/>
                <a:gd name="connsiteX21" fmla="*/ 206783 w 255882"/>
                <a:gd name="connsiteY21" fmla="*/ 67180 h 255676"/>
                <a:gd name="connsiteX22" fmla="*/ 215719 w 255882"/>
                <a:gd name="connsiteY22" fmla="*/ 70755 h 255676"/>
                <a:gd name="connsiteX23" fmla="*/ 233799 w 255882"/>
                <a:gd name="connsiteY23" fmla="*/ 66011 h 255676"/>
                <a:gd name="connsiteX24" fmla="*/ 241498 w 255882"/>
                <a:gd name="connsiteY24" fmla="*/ 68967 h 255676"/>
                <a:gd name="connsiteX25" fmla="*/ 243836 w 255882"/>
                <a:gd name="connsiteY25" fmla="*/ 73573 h 255676"/>
                <a:gd name="connsiteX26" fmla="*/ 241911 w 255882"/>
                <a:gd name="connsiteY26" fmla="*/ 80379 h 255676"/>
                <a:gd name="connsiteX27" fmla="*/ 226443 w 255882"/>
                <a:gd name="connsiteY27" fmla="*/ 92684 h 255676"/>
                <a:gd name="connsiteX28" fmla="*/ 223694 w 255882"/>
                <a:gd name="connsiteY28" fmla="*/ 100177 h 255676"/>
                <a:gd name="connsiteX29" fmla="*/ 224519 w 255882"/>
                <a:gd name="connsiteY29" fmla="*/ 103202 h 255676"/>
                <a:gd name="connsiteX30" fmla="*/ 230843 w 255882"/>
                <a:gd name="connsiteY30" fmla="*/ 108633 h 255676"/>
                <a:gd name="connsiteX31" fmla="*/ 249541 w 255882"/>
                <a:gd name="connsiteY31" fmla="*/ 111176 h 255676"/>
                <a:gd name="connsiteX32" fmla="*/ 255591 w 255882"/>
                <a:gd name="connsiteY32" fmla="*/ 117157 h 255676"/>
                <a:gd name="connsiteX33" fmla="*/ 255797 w 255882"/>
                <a:gd name="connsiteY33" fmla="*/ 122519 h 255676"/>
                <a:gd name="connsiteX34" fmla="*/ 251398 w 255882"/>
                <a:gd name="connsiteY34" fmla="*/ 127675 h 255676"/>
                <a:gd name="connsiteX35" fmla="*/ 233799 w 255882"/>
                <a:gd name="connsiteY35" fmla="*/ 132693 h 255676"/>
                <a:gd name="connsiteX36" fmla="*/ 226650 w 255882"/>
                <a:gd name="connsiteY36" fmla="*/ 144586 h 255676"/>
                <a:gd name="connsiteX37" fmla="*/ 230293 w 255882"/>
                <a:gd name="connsiteY37" fmla="*/ 149398 h 255676"/>
                <a:gd name="connsiteX38" fmla="*/ 246448 w 255882"/>
                <a:gd name="connsiteY38" fmla="*/ 158884 h 255676"/>
                <a:gd name="connsiteX39" fmla="*/ 249954 w 255882"/>
                <a:gd name="connsiteY39" fmla="*/ 167065 h 255676"/>
                <a:gd name="connsiteX40" fmla="*/ 249816 w 255882"/>
                <a:gd name="connsiteY40" fmla="*/ 167890 h 255676"/>
                <a:gd name="connsiteX41" fmla="*/ 240123 w 255882"/>
                <a:gd name="connsiteY41" fmla="*/ 174833 h 255676"/>
                <a:gd name="connsiteX42" fmla="*/ 223212 w 255882"/>
                <a:gd name="connsiteY42" fmla="*/ 172702 h 255676"/>
                <a:gd name="connsiteX43" fmla="*/ 214688 w 255882"/>
                <a:gd name="connsiteY43" fmla="*/ 177102 h 255676"/>
                <a:gd name="connsiteX44" fmla="*/ 214551 w 255882"/>
                <a:gd name="connsiteY44" fmla="*/ 187276 h 255676"/>
                <a:gd name="connsiteX45" fmla="*/ 225481 w 255882"/>
                <a:gd name="connsiteY45" fmla="*/ 201712 h 255676"/>
                <a:gd name="connsiteX46" fmla="*/ 225481 w 255882"/>
                <a:gd name="connsiteY46" fmla="*/ 211130 h 255676"/>
                <a:gd name="connsiteX47" fmla="*/ 225068 w 255882"/>
                <a:gd name="connsiteY47" fmla="*/ 211611 h 255676"/>
                <a:gd name="connsiteX48" fmla="*/ 213245 w 255882"/>
                <a:gd name="connsiteY48" fmla="*/ 213948 h 255676"/>
                <a:gd name="connsiteX49" fmla="*/ 198602 w 255882"/>
                <a:gd name="connsiteY49" fmla="*/ 205699 h 255676"/>
                <a:gd name="connsiteX50" fmla="*/ 188565 w 255882"/>
                <a:gd name="connsiteY50" fmla="*/ 207143 h 255676"/>
                <a:gd name="connsiteX51" fmla="*/ 185334 w 255882"/>
                <a:gd name="connsiteY51" fmla="*/ 216217 h 255676"/>
                <a:gd name="connsiteX52" fmla="*/ 190078 w 255882"/>
                <a:gd name="connsiteY52" fmla="*/ 234503 h 255676"/>
                <a:gd name="connsiteX53" fmla="*/ 187397 w 255882"/>
                <a:gd name="connsiteY53" fmla="*/ 241377 h 255676"/>
                <a:gd name="connsiteX54" fmla="*/ 182585 w 255882"/>
                <a:gd name="connsiteY54" fmla="*/ 243852 h 255676"/>
                <a:gd name="connsiteX55" fmla="*/ 175366 w 255882"/>
                <a:gd name="connsiteY55" fmla="*/ 241859 h 255676"/>
                <a:gd name="connsiteX56" fmla="*/ 164024 w 255882"/>
                <a:gd name="connsiteY56" fmla="*/ 227491 h 255676"/>
                <a:gd name="connsiteX57" fmla="*/ 149381 w 255882"/>
                <a:gd name="connsiteY57" fmla="*/ 226254 h 255676"/>
                <a:gd name="connsiteX58" fmla="*/ 147456 w 255882"/>
                <a:gd name="connsiteY58" fmla="*/ 230103 h 255676"/>
                <a:gd name="connsiteX59" fmla="*/ 144844 w 255882"/>
                <a:gd name="connsiteY59" fmla="*/ 249008 h 255676"/>
                <a:gd name="connsiteX60" fmla="*/ 139895 w 255882"/>
                <a:gd name="connsiteY60" fmla="*/ 255676 h 255676"/>
                <a:gd name="connsiteX61" fmla="*/ 131577 w 255882"/>
                <a:gd name="connsiteY61" fmla="*/ 255676 h 255676"/>
                <a:gd name="connsiteX62" fmla="*/ 127933 w 255882"/>
                <a:gd name="connsiteY62" fmla="*/ 250589 h 255676"/>
                <a:gd name="connsiteX63" fmla="*/ 122777 w 255882"/>
                <a:gd name="connsiteY63" fmla="*/ 232372 h 255676"/>
                <a:gd name="connsiteX64" fmla="*/ 116659 w 255882"/>
                <a:gd name="connsiteY64" fmla="*/ 227010 h 255676"/>
                <a:gd name="connsiteX65" fmla="*/ 112947 w 255882"/>
                <a:gd name="connsiteY65" fmla="*/ 226597 h 255676"/>
                <a:gd name="connsiteX66" fmla="*/ 106622 w 255882"/>
                <a:gd name="connsiteY66" fmla="*/ 230103 h 255676"/>
                <a:gd name="connsiteX67" fmla="*/ 105041 w 255882"/>
                <a:gd name="connsiteY67" fmla="*/ 232784 h 255676"/>
                <a:gd name="connsiteX68" fmla="*/ 96380 w 255882"/>
                <a:gd name="connsiteY68" fmla="*/ 247427 h 255676"/>
                <a:gd name="connsiteX69" fmla="*/ 89849 w 255882"/>
                <a:gd name="connsiteY69" fmla="*/ 250108 h 255676"/>
                <a:gd name="connsiteX70" fmla="*/ 84555 w 255882"/>
                <a:gd name="connsiteY70" fmla="*/ 248320 h 255676"/>
                <a:gd name="connsiteX71" fmla="*/ 80981 w 255882"/>
                <a:gd name="connsiteY71" fmla="*/ 241652 h 255676"/>
                <a:gd name="connsiteX72" fmla="*/ 83249 w 255882"/>
                <a:gd name="connsiteY72" fmla="*/ 222885 h 255676"/>
                <a:gd name="connsiteX73" fmla="*/ 78094 w 255882"/>
                <a:gd name="connsiteY73" fmla="*/ 214155 h 255676"/>
                <a:gd name="connsiteX74" fmla="*/ 68538 w 255882"/>
                <a:gd name="connsiteY74" fmla="*/ 214636 h 255676"/>
                <a:gd name="connsiteX75" fmla="*/ 55133 w 255882"/>
                <a:gd name="connsiteY75" fmla="*/ 224810 h 255676"/>
                <a:gd name="connsiteX76" fmla="*/ 43240 w 255882"/>
                <a:gd name="connsiteY76" fmla="*/ 224123 h 255676"/>
                <a:gd name="connsiteX77" fmla="*/ 42209 w 255882"/>
                <a:gd name="connsiteY77" fmla="*/ 223091 h 255676"/>
                <a:gd name="connsiteX78" fmla="*/ 41178 w 255882"/>
                <a:gd name="connsiteY78" fmla="*/ 214842 h 255676"/>
                <a:gd name="connsiteX79" fmla="*/ 50115 w 255882"/>
                <a:gd name="connsiteY79" fmla="*/ 198893 h 255676"/>
                <a:gd name="connsiteX80" fmla="*/ 51627 w 255882"/>
                <a:gd name="connsiteY80" fmla="*/ 194013 h 255676"/>
                <a:gd name="connsiteX81" fmla="*/ 39597 w 255882"/>
                <a:gd name="connsiteY81" fmla="*/ 185420 h 255676"/>
                <a:gd name="connsiteX82" fmla="*/ 21105 w 255882"/>
                <a:gd name="connsiteY82" fmla="*/ 190232 h 255676"/>
                <a:gd name="connsiteX83" fmla="*/ 15193 w 255882"/>
                <a:gd name="connsiteY83" fmla="*/ 188238 h 255676"/>
                <a:gd name="connsiteX84" fmla="*/ 12237 w 255882"/>
                <a:gd name="connsiteY84" fmla="*/ 183014 h 255676"/>
                <a:gd name="connsiteX85" fmla="*/ 14230 w 255882"/>
                <a:gd name="connsiteY85" fmla="*/ 175314 h 255676"/>
                <a:gd name="connsiteX86" fmla="*/ 27910 w 255882"/>
                <a:gd name="connsiteY86" fmla="*/ 164453 h 255676"/>
                <a:gd name="connsiteX87" fmla="*/ 31554 w 255882"/>
                <a:gd name="connsiteY87" fmla="*/ 153385 h 255676"/>
                <a:gd name="connsiteX88" fmla="*/ 24198 w 255882"/>
                <a:gd name="connsiteY88" fmla="*/ 147198 h 255676"/>
                <a:gd name="connsiteX89" fmla="*/ 6943 w 255882"/>
                <a:gd name="connsiteY89" fmla="*/ 144861 h 255676"/>
                <a:gd name="connsiteX90" fmla="*/ 138 w 255882"/>
                <a:gd name="connsiteY90" fmla="*/ 140049 h 255676"/>
                <a:gd name="connsiteX91" fmla="*/ 0 w 255882"/>
                <a:gd name="connsiteY91" fmla="*/ 131525 h 255676"/>
                <a:gd name="connsiteX92" fmla="*/ 5019 w 255882"/>
                <a:gd name="connsiteY92" fmla="*/ 127881 h 255676"/>
                <a:gd name="connsiteX93" fmla="*/ 22617 w 255882"/>
                <a:gd name="connsiteY93" fmla="*/ 122931 h 255676"/>
                <a:gd name="connsiteX94" fmla="*/ 28667 w 255882"/>
                <a:gd name="connsiteY94" fmla="*/ 116194 h 255676"/>
                <a:gd name="connsiteX95" fmla="*/ 29010 w 255882"/>
                <a:gd name="connsiteY95" fmla="*/ 113307 h 255676"/>
                <a:gd name="connsiteX96" fmla="*/ 25229 w 255882"/>
                <a:gd name="connsiteY96" fmla="*/ 106295 h 255676"/>
                <a:gd name="connsiteX97" fmla="*/ 9281 w 255882"/>
                <a:gd name="connsiteY97" fmla="*/ 96946 h 255676"/>
                <a:gd name="connsiteX98" fmla="*/ 5843 w 255882"/>
                <a:gd name="connsiteY98" fmla="*/ 88560 h 255676"/>
                <a:gd name="connsiteX99" fmla="*/ 6187 w 255882"/>
                <a:gd name="connsiteY99" fmla="*/ 87391 h 255676"/>
                <a:gd name="connsiteX100" fmla="*/ 15261 w 255882"/>
                <a:gd name="connsiteY100" fmla="*/ 81135 h 255676"/>
                <a:gd name="connsiteX101" fmla="*/ 32173 w 255882"/>
                <a:gd name="connsiteY101" fmla="*/ 83060 h 255676"/>
                <a:gd name="connsiteX102" fmla="*/ 40834 w 255882"/>
                <a:gd name="connsiteY102" fmla="*/ 79073 h 255676"/>
                <a:gd name="connsiteX103" fmla="*/ 40147 w 255882"/>
                <a:gd name="connsiteY103" fmla="*/ 67318 h 255676"/>
                <a:gd name="connsiteX104" fmla="*/ 29629 w 255882"/>
                <a:gd name="connsiteY104" fmla="*/ 53363 h 255676"/>
                <a:gd name="connsiteX105" fmla="*/ 29629 w 255882"/>
                <a:gd name="connsiteY105" fmla="*/ 45595 h 255676"/>
                <a:gd name="connsiteX106" fmla="*/ 33066 w 255882"/>
                <a:gd name="connsiteY106" fmla="*/ 41745 h 255676"/>
                <a:gd name="connsiteX107" fmla="*/ 40422 w 255882"/>
                <a:gd name="connsiteY107" fmla="*/ 40920 h 255676"/>
                <a:gd name="connsiteX108" fmla="*/ 56027 w 255882"/>
                <a:gd name="connsiteY108" fmla="*/ 49719 h 255676"/>
                <a:gd name="connsiteX109" fmla="*/ 69982 w 255882"/>
                <a:gd name="connsiteY109" fmla="*/ 45801 h 255676"/>
                <a:gd name="connsiteX110" fmla="*/ 70325 w 255882"/>
                <a:gd name="connsiteY110" fmla="*/ 39751 h 255676"/>
                <a:gd name="connsiteX111" fmla="*/ 65788 w 255882"/>
                <a:gd name="connsiteY111" fmla="*/ 22221 h 255676"/>
                <a:gd name="connsiteX112" fmla="*/ 69088 w 255882"/>
                <a:gd name="connsiteY112" fmla="*/ 14110 h 255676"/>
                <a:gd name="connsiteX113" fmla="*/ 71632 w 255882"/>
                <a:gd name="connsiteY113" fmla="*/ 12735 h 255676"/>
                <a:gd name="connsiteX114" fmla="*/ 81118 w 255882"/>
                <a:gd name="connsiteY114" fmla="*/ 15072 h 255676"/>
                <a:gd name="connsiteX115" fmla="*/ 92049 w 255882"/>
                <a:gd name="connsiteY115" fmla="*/ 28958 h 255676"/>
                <a:gd name="connsiteX116" fmla="*/ 106966 w 255882"/>
                <a:gd name="connsiteY116" fmla="*/ 28890 h 255676"/>
                <a:gd name="connsiteX117" fmla="*/ 108754 w 255882"/>
                <a:gd name="connsiteY117" fmla="*/ 22565 h 255676"/>
                <a:gd name="connsiteX118" fmla="*/ 110953 w 255882"/>
                <a:gd name="connsiteY118" fmla="*/ 6479 h 255676"/>
                <a:gd name="connsiteX119" fmla="*/ 116934 w 255882"/>
                <a:gd name="connsiteY119" fmla="*/ 292 h 255676"/>
                <a:gd name="connsiteX120" fmla="*/ 122296 w 255882"/>
                <a:gd name="connsiteY120" fmla="*/ 86 h 25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255882" h="255676">
                  <a:moveTo>
                    <a:pt x="127864" y="81461"/>
                  </a:moveTo>
                  <a:cubicBezTo>
                    <a:pt x="102426" y="81461"/>
                    <a:pt x="81805" y="102082"/>
                    <a:pt x="81805" y="127520"/>
                  </a:cubicBezTo>
                  <a:cubicBezTo>
                    <a:pt x="81805" y="152958"/>
                    <a:pt x="102426" y="173579"/>
                    <a:pt x="127864" y="173579"/>
                  </a:cubicBezTo>
                  <a:cubicBezTo>
                    <a:pt x="153302" y="173579"/>
                    <a:pt x="173923" y="152958"/>
                    <a:pt x="173923" y="127520"/>
                  </a:cubicBezTo>
                  <a:cubicBezTo>
                    <a:pt x="173923" y="102082"/>
                    <a:pt x="153302" y="81461"/>
                    <a:pt x="127864" y="81461"/>
                  </a:cubicBezTo>
                  <a:close/>
                  <a:moveTo>
                    <a:pt x="122296" y="86"/>
                  </a:moveTo>
                  <a:cubicBezTo>
                    <a:pt x="124908" y="223"/>
                    <a:pt x="126696" y="1598"/>
                    <a:pt x="127383" y="4211"/>
                  </a:cubicBezTo>
                  <a:cubicBezTo>
                    <a:pt x="129033" y="10054"/>
                    <a:pt x="130752" y="15966"/>
                    <a:pt x="132401" y="21809"/>
                  </a:cubicBezTo>
                  <a:cubicBezTo>
                    <a:pt x="134120" y="27790"/>
                    <a:pt x="139070" y="30608"/>
                    <a:pt x="145188" y="29027"/>
                  </a:cubicBezTo>
                  <a:cubicBezTo>
                    <a:pt x="147181" y="28546"/>
                    <a:pt x="148350" y="27102"/>
                    <a:pt x="149312" y="25452"/>
                  </a:cubicBezTo>
                  <a:cubicBezTo>
                    <a:pt x="152475" y="20022"/>
                    <a:pt x="155706" y="14591"/>
                    <a:pt x="158937" y="9160"/>
                  </a:cubicBezTo>
                  <a:cubicBezTo>
                    <a:pt x="160999" y="5654"/>
                    <a:pt x="162786" y="4898"/>
                    <a:pt x="166705" y="5929"/>
                  </a:cubicBezTo>
                  <a:cubicBezTo>
                    <a:pt x="174542" y="7923"/>
                    <a:pt x="175573" y="9641"/>
                    <a:pt x="174404" y="18372"/>
                  </a:cubicBezTo>
                  <a:cubicBezTo>
                    <a:pt x="173717" y="23596"/>
                    <a:pt x="173098" y="28821"/>
                    <a:pt x="172479" y="34046"/>
                  </a:cubicBezTo>
                  <a:cubicBezTo>
                    <a:pt x="172410" y="34595"/>
                    <a:pt x="172410" y="35145"/>
                    <a:pt x="172479" y="35695"/>
                  </a:cubicBezTo>
                  <a:cubicBezTo>
                    <a:pt x="173373" y="41264"/>
                    <a:pt x="181828" y="45113"/>
                    <a:pt x="186434" y="41882"/>
                  </a:cubicBezTo>
                  <a:cubicBezTo>
                    <a:pt x="191659" y="38170"/>
                    <a:pt x="196677" y="34252"/>
                    <a:pt x="201764" y="30402"/>
                  </a:cubicBezTo>
                  <a:cubicBezTo>
                    <a:pt x="205476" y="27584"/>
                    <a:pt x="207333" y="27652"/>
                    <a:pt x="211045" y="30540"/>
                  </a:cubicBezTo>
                  <a:cubicBezTo>
                    <a:pt x="211526" y="30952"/>
                    <a:pt x="212007" y="31296"/>
                    <a:pt x="212488" y="31777"/>
                  </a:cubicBezTo>
                  <a:cubicBezTo>
                    <a:pt x="216819" y="35902"/>
                    <a:pt x="217025" y="37139"/>
                    <a:pt x="214069" y="42364"/>
                  </a:cubicBezTo>
                  <a:cubicBezTo>
                    <a:pt x="211251" y="47382"/>
                    <a:pt x="208570" y="52469"/>
                    <a:pt x="205614" y="57418"/>
                  </a:cubicBezTo>
                  <a:cubicBezTo>
                    <a:pt x="203483" y="61062"/>
                    <a:pt x="204445" y="64087"/>
                    <a:pt x="206783" y="67180"/>
                  </a:cubicBezTo>
                  <a:cubicBezTo>
                    <a:pt x="209120" y="70274"/>
                    <a:pt x="211801" y="71786"/>
                    <a:pt x="215719" y="70755"/>
                  </a:cubicBezTo>
                  <a:cubicBezTo>
                    <a:pt x="221769" y="69174"/>
                    <a:pt x="227818" y="67661"/>
                    <a:pt x="233799" y="66011"/>
                  </a:cubicBezTo>
                  <a:cubicBezTo>
                    <a:pt x="237649" y="64980"/>
                    <a:pt x="239367" y="65599"/>
                    <a:pt x="241498" y="68967"/>
                  </a:cubicBezTo>
                  <a:cubicBezTo>
                    <a:pt x="242461" y="70411"/>
                    <a:pt x="243286" y="71923"/>
                    <a:pt x="243836" y="73573"/>
                  </a:cubicBezTo>
                  <a:cubicBezTo>
                    <a:pt x="244867" y="76529"/>
                    <a:pt x="244385" y="78385"/>
                    <a:pt x="241911" y="80379"/>
                  </a:cubicBezTo>
                  <a:cubicBezTo>
                    <a:pt x="236755" y="84504"/>
                    <a:pt x="231668" y="88628"/>
                    <a:pt x="226443" y="92684"/>
                  </a:cubicBezTo>
                  <a:cubicBezTo>
                    <a:pt x="223831" y="94678"/>
                    <a:pt x="223144" y="97152"/>
                    <a:pt x="223694" y="100177"/>
                  </a:cubicBezTo>
                  <a:cubicBezTo>
                    <a:pt x="223900" y="101208"/>
                    <a:pt x="224244" y="102171"/>
                    <a:pt x="224519" y="103202"/>
                  </a:cubicBezTo>
                  <a:cubicBezTo>
                    <a:pt x="225412" y="106433"/>
                    <a:pt x="227543" y="108220"/>
                    <a:pt x="230843" y="108633"/>
                  </a:cubicBezTo>
                  <a:cubicBezTo>
                    <a:pt x="237099" y="109458"/>
                    <a:pt x="243354" y="110351"/>
                    <a:pt x="249541" y="111176"/>
                  </a:cubicBezTo>
                  <a:cubicBezTo>
                    <a:pt x="253254" y="111657"/>
                    <a:pt x="255178" y="113445"/>
                    <a:pt x="255591" y="117157"/>
                  </a:cubicBezTo>
                  <a:cubicBezTo>
                    <a:pt x="255797" y="118944"/>
                    <a:pt x="256003" y="120732"/>
                    <a:pt x="255797" y="122519"/>
                  </a:cubicBezTo>
                  <a:cubicBezTo>
                    <a:pt x="255453" y="125337"/>
                    <a:pt x="254010" y="126919"/>
                    <a:pt x="251398" y="127675"/>
                  </a:cubicBezTo>
                  <a:cubicBezTo>
                    <a:pt x="245554" y="129325"/>
                    <a:pt x="239642" y="130974"/>
                    <a:pt x="233799" y="132693"/>
                  </a:cubicBezTo>
                  <a:cubicBezTo>
                    <a:pt x="228093" y="134343"/>
                    <a:pt x="225481" y="138674"/>
                    <a:pt x="226650" y="144586"/>
                  </a:cubicBezTo>
                  <a:cubicBezTo>
                    <a:pt x="227062" y="146854"/>
                    <a:pt x="228368" y="148298"/>
                    <a:pt x="230293" y="149398"/>
                  </a:cubicBezTo>
                  <a:cubicBezTo>
                    <a:pt x="235655" y="152560"/>
                    <a:pt x="241017" y="155722"/>
                    <a:pt x="246448" y="158884"/>
                  </a:cubicBezTo>
                  <a:cubicBezTo>
                    <a:pt x="250435" y="161222"/>
                    <a:pt x="251054" y="162597"/>
                    <a:pt x="249954" y="167065"/>
                  </a:cubicBezTo>
                  <a:cubicBezTo>
                    <a:pt x="249885" y="167340"/>
                    <a:pt x="249885" y="167615"/>
                    <a:pt x="249816" y="167890"/>
                  </a:cubicBezTo>
                  <a:cubicBezTo>
                    <a:pt x="248166" y="173321"/>
                    <a:pt x="246310" y="176002"/>
                    <a:pt x="240123" y="174833"/>
                  </a:cubicBezTo>
                  <a:cubicBezTo>
                    <a:pt x="234555" y="173733"/>
                    <a:pt x="228849" y="173527"/>
                    <a:pt x="223212" y="172702"/>
                  </a:cubicBezTo>
                  <a:cubicBezTo>
                    <a:pt x="219225" y="172152"/>
                    <a:pt x="216613" y="173733"/>
                    <a:pt x="214688" y="177102"/>
                  </a:cubicBezTo>
                  <a:cubicBezTo>
                    <a:pt x="212695" y="180539"/>
                    <a:pt x="211801" y="183770"/>
                    <a:pt x="214551" y="187276"/>
                  </a:cubicBezTo>
                  <a:cubicBezTo>
                    <a:pt x="218263" y="192019"/>
                    <a:pt x="221838" y="196900"/>
                    <a:pt x="225481" y="201712"/>
                  </a:cubicBezTo>
                  <a:cubicBezTo>
                    <a:pt x="228506" y="205630"/>
                    <a:pt x="228506" y="207212"/>
                    <a:pt x="225481" y="211130"/>
                  </a:cubicBezTo>
                  <a:cubicBezTo>
                    <a:pt x="225343" y="211267"/>
                    <a:pt x="225206" y="211474"/>
                    <a:pt x="225068" y="211611"/>
                  </a:cubicBezTo>
                  <a:cubicBezTo>
                    <a:pt x="221081" y="215873"/>
                    <a:pt x="219500" y="217729"/>
                    <a:pt x="213245" y="213948"/>
                  </a:cubicBezTo>
                  <a:cubicBezTo>
                    <a:pt x="208432" y="211061"/>
                    <a:pt x="203345" y="208586"/>
                    <a:pt x="198602" y="205699"/>
                  </a:cubicBezTo>
                  <a:cubicBezTo>
                    <a:pt x="194684" y="203362"/>
                    <a:pt x="191659" y="204737"/>
                    <a:pt x="188565" y="207143"/>
                  </a:cubicBezTo>
                  <a:cubicBezTo>
                    <a:pt x="185472" y="209480"/>
                    <a:pt x="184234" y="212299"/>
                    <a:pt x="185334" y="216217"/>
                  </a:cubicBezTo>
                  <a:cubicBezTo>
                    <a:pt x="187053" y="222267"/>
                    <a:pt x="188565" y="228385"/>
                    <a:pt x="190078" y="234503"/>
                  </a:cubicBezTo>
                  <a:cubicBezTo>
                    <a:pt x="190903" y="237803"/>
                    <a:pt x="190215" y="239590"/>
                    <a:pt x="187397" y="241377"/>
                  </a:cubicBezTo>
                  <a:cubicBezTo>
                    <a:pt x="185884" y="242340"/>
                    <a:pt x="184303" y="243233"/>
                    <a:pt x="182585" y="243852"/>
                  </a:cubicBezTo>
                  <a:cubicBezTo>
                    <a:pt x="179560" y="244952"/>
                    <a:pt x="177360" y="244402"/>
                    <a:pt x="175366" y="241859"/>
                  </a:cubicBezTo>
                  <a:cubicBezTo>
                    <a:pt x="171585" y="237115"/>
                    <a:pt x="167805" y="232303"/>
                    <a:pt x="164024" y="227491"/>
                  </a:cubicBezTo>
                  <a:cubicBezTo>
                    <a:pt x="160380" y="222954"/>
                    <a:pt x="153781" y="222335"/>
                    <a:pt x="149381" y="226254"/>
                  </a:cubicBezTo>
                  <a:cubicBezTo>
                    <a:pt x="148213" y="227285"/>
                    <a:pt x="147663" y="228591"/>
                    <a:pt x="147456" y="230103"/>
                  </a:cubicBezTo>
                  <a:cubicBezTo>
                    <a:pt x="146563" y="236428"/>
                    <a:pt x="145532" y="242683"/>
                    <a:pt x="144844" y="249008"/>
                  </a:cubicBezTo>
                  <a:cubicBezTo>
                    <a:pt x="144432" y="252308"/>
                    <a:pt x="143126" y="254645"/>
                    <a:pt x="139895" y="255676"/>
                  </a:cubicBezTo>
                  <a:cubicBezTo>
                    <a:pt x="137145" y="255676"/>
                    <a:pt x="134326" y="255676"/>
                    <a:pt x="131577" y="255676"/>
                  </a:cubicBezTo>
                  <a:cubicBezTo>
                    <a:pt x="129652" y="254507"/>
                    <a:pt x="128552" y="252789"/>
                    <a:pt x="127933" y="250589"/>
                  </a:cubicBezTo>
                  <a:cubicBezTo>
                    <a:pt x="126283" y="244540"/>
                    <a:pt x="124427" y="238490"/>
                    <a:pt x="122777" y="232372"/>
                  </a:cubicBezTo>
                  <a:cubicBezTo>
                    <a:pt x="121884" y="229141"/>
                    <a:pt x="119890" y="227422"/>
                    <a:pt x="116659" y="227010"/>
                  </a:cubicBezTo>
                  <a:cubicBezTo>
                    <a:pt x="115422" y="226872"/>
                    <a:pt x="114184" y="226666"/>
                    <a:pt x="112947" y="226597"/>
                  </a:cubicBezTo>
                  <a:cubicBezTo>
                    <a:pt x="110060" y="226391"/>
                    <a:pt x="108066" y="227697"/>
                    <a:pt x="106622" y="230103"/>
                  </a:cubicBezTo>
                  <a:cubicBezTo>
                    <a:pt x="106072" y="230997"/>
                    <a:pt x="105591" y="231891"/>
                    <a:pt x="105041" y="232784"/>
                  </a:cubicBezTo>
                  <a:cubicBezTo>
                    <a:pt x="102154" y="237665"/>
                    <a:pt x="99335" y="242615"/>
                    <a:pt x="96380" y="247427"/>
                  </a:cubicBezTo>
                  <a:cubicBezTo>
                    <a:pt x="94798" y="250108"/>
                    <a:pt x="92873" y="250795"/>
                    <a:pt x="89849" y="250108"/>
                  </a:cubicBezTo>
                  <a:cubicBezTo>
                    <a:pt x="87993" y="249695"/>
                    <a:pt x="86274" y="249077"/>
                    <a:pt x="84555" y="248320"/>
                  </a:cubicBezTo>
                  <a:cubicBezTo>
                    <a:pt x="81531" y="246877"/>
                    <a:pt x="80568" y="245021"/>
                    <a:pt x="80981" y="241652"/>
                  </a:cubicBezTo>
                  <a:cubicBezTo>
                    <a:pt x="81737" y="235397"/>
                    <a:pt x="82356" y="229141"/>
                    <a:pt x="83249" y="222885"/>
                  </a:cubicBezTo>
                  <a:cubicBezTo>
                    <a:pt x="83868" y="218486"/>
                    <a:pt x="81531" y="216080"/>
                    <a:pt x="78094" y="214155"/>
                  </a:cubicBezTo>
                  <a:cubicBezTo>
                    <a:pt x="74725" y="212299"/>
                    <a:pt x="71700" y="212024"/>
                    <a:pt x="68538" y="214636"/>
                  </a:cubicBezTo>
                  <a:cubicBezTo>
                    <a:pt x="64139" y="218142"/>
                    <a:pt x="59533" y="221373"/>
                    <a:pt x="55133" y="224810"/>
                  </a:cubicBezTo>
                  <a:cubicBezTo>
                    <a:pt x="50665" y="228316"/>
                    <a:pt x="48740" y="229072"/>
                    <a:pt x="43240" y="224123"/>
                  </a:cubicBezTo>
                  <a:cubicBezTo>
                    <a:pt x="42897" y="223779"/>
                    <a:pt x="42553" y="223435"/>
                    <a:pt x="42209" y="223091"/>
                  </a:cubicBezTo>
                  <a:cubicBezTo>
                    <a:pt x="39528" y="220342"/>
                    <a:pt x="39253" y="218211"/>
                    <a:pt x="41178" y="214842"/>
                  </a:cubicBezTo>
                  <a:cubicBezTo>
                    <a:pt x="44134" y="209549"/>
                    <a:pt x="47159" y="204187"/>
                    <a:pt x="50115" y="198893"/>
                  </a:cubicBezTo>
                  <a:cubicBezTo>
                    <a:pt x="50940" y="197381"/>
                    <a:pt x="51833" y="195869"/>
                    <a:pt x="51627" y="194013"/>
                  </a:cubicBezTo>
                  <a:cubicBezTo>
                    <a:pt x="51146" y="188444"/>
                    <a:pt x="44959" y="184045"/>
                    <a:pt x="39597" y="185420"/>
                  </a:cubicBezTo>
                  <a:cubicBezTo>
                    <a:pt x="33410" y="187001"/>
                    <a:pt x="27223" y="188582"/>
                    <a:pt x="21105" y="190232"/>
                  </a:cubicBezTo>
                  <a:cubicBezTo>
                    <a:pt x="18630" y="190919"/>
                    <a:pt x="16774" y="190163"/>
                    <a:pt x="15193" y="188238"/>
                  </a:cubicBezTo>
                  <a:cubicBezTo>
                    <a:pt x="13887" y="186657"/>
                    <a:pt x="13062" y="184870"/>
                    <a:pt x="12237" y="183014"/>
                  </a:cubicBezTo>
                  <a:cubicBezTo>
                    <a:pt x="10862" y="179783"/>
                    <a:pt x="11481" y="177445"/>
                    <a:pt x="14230" y="175314"/>
                  </a:cubicBezTo>
                  <a:cubicBezTo>
                    <a:pt x="18767" y="171671"/>
                    <a:pt x="23373" y="168096"/>
                    <a:pt x="27910" y="164453"/>
                  </a:cubicBezTo>
                  <a:cubicBezTo>
                    <a:pt x="32722" y="160741"/>
                    <a:pt x="33135" y="159159"/>
                    <a:pt x="31554" y="153385"/>
                  </a:cubicBezTo>
                  <a:cubicBezTo>
                    <a:pt x="30454" y="149604"/>
                    <a:pt x="28185" y="147611"/>
                    <a:pt x="24198" y="147198"/>
                  </a:cubicBezTo>
                  <a:cubicBezTo>
                    <a:pt x="18424" y="146579"/>
                    <a:pt x="12718" y="145479"/>
                    <a:pt x="6943" y="144861"/>
                  </a:cubicBezTo>
                  <a:cubicBezTo>
                    <a:pt x="3644" y="144517"/>
                    <a:pt x="1306" y="143211"/>
                    <a:pt x="138" y="140049"/>
                  </a:cubicBezTo>
                  <a:cubicBezTo>
                    <a:pt x="0" y="137093"/>
                    <a:pt x="0" y="134343"/>
                    <a:pt x="0" y="131525"/>
                  </a:cubicBezTo>
                  <a:cubicBezTo>
                    <a:pt x="1100" y="129462"/>
                    <a:pt x="2819" y="128431"/>
                    <a:pt x="5019" y="127881"/>
                  </a:cubicBezTo>
                  <a:cubicBezTo>
                    <a:pt x="10931" y="126300"/>
                    <a:pt x="16705" y="124513"/>
                    <a:pt x="22617" y="122931"/>
                  </a:cubicBezTo>
                  <a:cubicBezTo>
                    <a:pt x="26192" y="121969"/>
                    <a:pt x="28323" y="119975"/>
                    <a:pt x="28667" y="116194"/>
                  </a:cubicBezTo>
                  <a:cubicBezTo>
                    <a:pt x="28735" y="115232"/>
                    <a:pt x="28873" y="114270"/>
                    <a:pt x="29010" y="113307"/>
                  </a:cubicBezTo>
                  <a:cubicBezTo>
                    <a:pt x="29354" y="110076"/>
                    <a:pt x="27910" y="107876"/>
                    <a:pt x="25229" y="106295"/>
                  </a:cubicBezTo>
                  <a:cubicBezTo>
                    <a:pt x="19867" y="103202"/>
                    <a:pt x="14574" y="100040"/>
                    <a:pt x="9281" y="96946"/>
                  </a:cubicBezTo>
                  <a:cubicBezTo>
                    <a:pt x="5362" y="94678"/>
                    <a:pt x="4675" y="92959"/>
                    <a:pt x="5843" y="88560"/>
                  </a:cubicBezTo>
                  <a:cubicBezTo>
                    <a:pt x="5981" y="88147"/>
                    <a:pt x="6050" y="87735"/>
                    <a:pt x="6187" y="87391"/>
                  </a:cubicBezTo>
                  <a:cubicBezTo>
                    <a:pt x="7906" y="81685"/>
                    <a:pt x="9418" y="80585"/>
                    <a:pt x="15261" y="81135"/>
                  </a:cubicBezTo>
                  <a:cubicBezTo>
                    <a:pt x="20898" y="81685"/>
                    <a:pt x="26535" y="82304"/>
                    <a:pt x="32173" y="83060"/>
                  </a:cubicBezTo>
                  <a:cubicBezTo>
                    <a:pt x="36641" y="83610"/>
                    <a:pt x="38566" y="82854"/>
                    <a:pt x="40834" y="79073"/>
                  </a:cubicBezTo>
                  <a:cubicBezTo>
                    <a:pt x="44065" y="73848"/>
                    <a:pt x="43928" y="72198"/>
                    <a:pt x="40147" y="67318"/>
                  </a:cubicBezTo>
                  <a:cubicBezTo>
                    <a:pt x="36572" y="62712"/>
                    <a:pt x="33066" y="58037"/>
                    <a:pt x="29629" y="53363"/>
                  </a:cubicBezTo>
                  <a:cubicBezTo>
                    <a:pt x="27567" y="50613"/>
                    <a:pt x="27567" y="48344"/>
                    <a:pt x="29629" y="45595"/>
                  </a:cubicBezTo>
                  <a:cubicBezTo>
                    <a:pt x="30660" y="44220"/>
                    <a:pt x="31760" y="42845"/>
                    <a:pt x="33066" y="41745"/>
                  </a:cubicBezTo>
                  <a:cubicBezTo>
                    <a:pt x="35678" y="39545"/>
                    <a:pt x="37466" y="39270"/>
                    <a:pt x="40422" y="40920"/>
                  </a:cubicBezTo>
                  <a:cubicBezTo>
                    <a:pt x="45646" y="43807"/>
                    <a:pt x="51008" y="46488"/>
                    <a:pt x="56027" y="49719"/>
                  </a:cubicBezTo>
                  <a:cubicBezTo>
                    <a:pt x="61801" y="53431"/>
                    <a:pt x="65788" y="50957"/>
                    <a:pt x="69982" y="45801"/>
                  </a:cubicBezTo>
                  <a:cubicBezTo>
                    <a:pt x="71357" y="44082"/>
                    <a:pt x="70875" y="41814"/>
                    <a:pt x="70325" y="39751"/>
                  </a:cubicBezTo>
                  <a:cubicBezTo>
                    <a:pt x="68813" y="33908"/>
                    <a:pt x="67301" y="28065"/>
                    <a:pt x="65788" y="22221"/>
                  </a:cubicBezTo>
                  <a:cubicBezTo>
                    <a:pt x="64688" y="18028"/>
                    <a:pt x="65376" y="16309"/>
                    <a:pt x="69088" y="14110"/>
                  </a:cubicBezTo>
                  <a:cubicBezTo>
                    <a:pt x="69913" y="13628"/>
                    <a:pt x="70738" y="13147"/>
                    <a:pt x="71632" y="12735"/>
                  </a:cubicBezTo>
                  <a:cubicBezTo>
                    <a:pt x="76100" y="10672"/>
                    <a:pt x="78094" y="11154"/>
                    <a:pt x="81118" y="15072"/>
                  </a:cubicBezTo>
                  <a:cubicBezTo>
                    <a:pt x="84762" y="19678"/>
                    <a:pt x="88405" y="24353"/>
                    <a:pt x="92049" y="28958"/>
                  </a:cubicBezTo>
                  <a:cubicBezTo>
                    <a:pt x="95486" y="33221"/>
                    <a:pt x="103529" y="33221"/>
                    <a:pt x="106966" y="28890"/>
                  </a:cubicBezTo>
                  <a:cubicBezTo>
                    <a:pt x="108410" y="27034"/>
                    <a:pt x="108410" y="24696"/>
                    <a:pt x="108754" y="22565"/>
                  </a:cubicBezTo>
                  <a:cubicBezTo>
                    <a:pt x="109578" y="17203"/>
                    <a:pt x="110266" y="11841"/>
                    <a:pt x="110953" y="6479"/>
                  </a:cubicBezTo>
                  <a:cubicBezTo>
                    <a:pt x="111503" y="2217"/>
                    <a:pt x="112672" y="1048"/>
                    <a:pt x="116934" y="292"/>
                  </a:cubicBezTo>
                  <a:cubicBezTo>
                    <a:pt x="118721" y="-52"/>
                    <a:pt x="120509" y="-52"/>
                    <a:pt x="122296" y="86"/>
                  </a:cubicBezTo>
                  <a:close/>
                </a:path>
              </a:pathLst>
            </a:custGeom>
            <a:solidFill>
              <a:schemeClr val="bg1"/>
            </a:solidFill>
            <a:ln w="5155" cap="flat">
              <a:noFill/>
              <a:prstDash val="solid"/>
              <a:miter/>
            </a:ln>
          </p:spPr>
          <p:txBody>
            <a:bodyPr rtlCol="0" anchor="ctr"/>
            <a:lstStyle/>
            <a:p>
              <a:endParaRPr lang="en-US"/>
            </a:p>
          </p:txBody>
        </p:sp>
      </p:grpSp>
      <p:grpSp>
        <p:nvGrpSpPr>
          <p:cNvPr id="47" name="Group 46">
            <a:extLst>
              <a:ext uri="{FF2B5EF4-FFF2-40B4-BE49-F238E27FC236}">
                <a16:creationId xmlns:a16="http://schemas.microsoft.com/office/drawing/2014/main" id="{A621EF0B-F382-A350-E33D-C28AC3608B5B}"/>
              </a:ext>
            </a:extLst>
          </p:cNvPr>
          <p:cNvGrpSpPr/>
          <p:nvPr userDrawn="1"/>
        </p:nvGrpSpPr>
        <p:grpSpPr>
          <a:xfrm rot="17572368" flipH="1">
            <a:off x="1480750" y="1474295"/>
            <a:ext cx="487113" cy="1701453"/>
            <a:chOff x="391499" y="630207"/>
            <a:chExt cx="531848" cy="1593194"/>
          </a:xfrm>
          <a:solidFill>
            <a:schemeClr val="accent1"/>
          </a:solidFill>
        </p:grpSpPr>
        <p:sp>
          <p:nvSpPr>
            <p:cNvPr id="48" name="Rectangle: Rounded Corners 47">
              <a:extLst>
                <a:ext uri="{FF2B5EF4-FFF2-40B4-BE49-F238E27FC236}">
                  <a16:creationId xmlns:a16="http://schemas.microsoft.com/office/drawing/2014/main" id="{02F6CA47-8A79-6A58-3317-C93BBE08DC73}"/>
                </a:ext>
              </a:extLst>
            </p:cNvPr>
            <p:cNvSpPr/>
            <p:nvPr/>
          </p:nvSpPr>
          <p:spPr>
            <a:xfrm rot="20495611">
              <a:off x="400453" y="630207"/>
              <a:ext cx="522894" cy="1539139"/>
            </a:xfrm>
            <a:prstGeom prst="roundRect">
              <a:avLst>
                <a:gd name="adj" fmla="val 0"/>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Rounded Corners 48">
              <a:extLst>
                <a:ext uri="{FF2B5EF4-FFF2-40B4-BE49-F238E27FC236}">
                  <a16:creationId xmlns:a16="http://schemas.microsoft.com/office/drawing/2014/main" id="{18B8657C-5B6B-77AC-EA0E-080F249DF9A3}"/>
                </a:ext>
              </a:extLst>
            </p:cNvPr>
            <p:cNvSpPr/>
            <p:nvPr/>
          </p:nvSpPr>
          <p:spPr>
            <a:xfrm rot="20495611">
              <a:off x="391499" y="684262"/>
              <a:ext cx="191608" cy="1539139"/>
            </a:xfrm>
            <a:prstGeom prst="roundRect">
              <a:avLst>
                <a:gd name="adj" fmla="val 0"/>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D07BDE48-EAB0-8D7F-249B-E1906CC511D1}"/>
              </a:ext>
            </a:extLst>
          </p:cNvPr>
          <p:cNvGrpSpPr/>
          <p:nvPr userDrawn="1"/>
        </p:nvGrpSpPr>
        <p:grpSpPr>
          <a:xfrm rot="9737426" flipH="1">
            <a:off x="2091150" y="2624217"/>
            <a:ext cx="514460" cy="514460"/>
            <a:chOff x="121429" y="411151"/>
            <a:chExt cx="607375" cy="607375"/>
          </a:xfrm>
        </p:grpSpPr>
        <p:sp>
          <p:nvSpPr>
            <p:cNvPr id="51" name="Oval 50">
              <a:extLst>
                <a:ext uri="{FF2B5EF4-FFF2-40B4-BE49-F238E27FC236}">
                  <a16:creationId xmlns:a16="http://schemas.microsoft.com/office/drawing/2014/main" id="{26A1B5A6-608D-6953-461A-53A01C800619}"/>
                </a:ext>
              </a:extLst>
            </p:cNvPr>
            <p:cNvSpPr/>
            <p:nvPr/>
          </p:nvSpPr>
          <p:spPr>
            <a:xfrm>
              <a:off x="121429" y="411151"/>
              <a:ext cx="607375" cy="607375"/>
            </a:xfrm>
            <a:prstGeom prst="ellipse">
              <a:avLst/>
            </a:prstGeom>
            <a:solidFill>
              <a:schemeClr val="accent2"/>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Shape 51">
              <a:extLst>
                <a:ext uri="{FF2B5EF4-FFF2-40B4-BE49-F238E27FC236}">
                  <a16:creationId xmlns:a16="http://schemas.microsoft.com/office/drawing/2014/main" id="{7EE83133-0A74-A38C-BA76-98BC0281ACBA}"/>
                </a:ext>
              </a:extLst>
            </p:cNvPr>
            <p:cNvSpPr/>
            <p:nvPr/>
          </p:nvSpPr>
          <p:spPr>
            <a:xfrm>
              <a:off x="186933" y="476655"/>
              <a:ext cx="476367" cy="476367"/>
            </a:xfrm>
            <a:custGeom>
              <a:avLst/>
              <a:gdLst>
                <a:gd name="connsiteX0" fmla="*/ 977265 w 1950394"/>
                <a:gd name="connsiteY0" fmla="*/ 1954006 h 1950394"/>
                <a:gd name="connsiteX1" fmla="*/ 4 w 1950394"/>
                <a:gd name="connsiteY1" fmla="*/ 977261 h 1950394"/>
                <a:gd name="connsiteX2" fmla="*/ 976749 w 1950394"/>
                <a:gd name="connsiteY2" fmla="*/ 0 h 1950394"/>
                <a:gd name="connsiteX3" fmla="*/ 1953494 w 1950394"/>
                <a:gd name="connsiteY3" fmla="*/ 976229 h 1950394"/>
                <a:gd name="connsiteX4" fmla="*/ 977265 w 1950394"/>
                <a:gd name="connsiteY4" fmla="*/ 1954006 h 1950394"/>
                <a:gd name="connsiteX5" fmla="*/ 1198104 w 1950394"/>
                <a:gd name="connsiteY5" fmla="*/ 1613977 h 1950394"/>
                <a:gd name="connsiteX6" fmla="*/ 1221839 w 1950394"/>
                <a:gd name="connsiteY6" fmla="*/ 1574763 h 1950394"/>
                <a:gd name="connsiteX7" fmla="*/ 1240930 w 1950394"/>
                <a:gd name="connsiteY7" fmla="*/ 1566507 h 1950394"/>
                <a:gd name="connsiteX8" fmla="*/ 1257957 w 1950394"/>
                <a:gd name="connsiteY8" fmla="*/ 1569603 h 1950394"/>
                <a:gd name="connsiteX9" fmla="*/ 1298203 w 1950394"/>
                <a:gd name="connsiteY9" fmla="*/ 1624297 h 1950394"/>
                <a:gd name="connsiteX10" fmla="*/ 1311619 w 1950394"/>
                <a:gd name="connsiteY10" fmla="*/ 1629456 h 1950394"/>
                <a:gd name="connsiteX11" fmla="*/ 1375084 w 1950394"/>
                <a:gd name="connsiteY11" fmla="*/ 1592822 h 1950394"/>
                <a:gd name="connsiteX12" fmla="*/ 1377148 w 1950394"/>
                <a:gd name="connsiteY12" fmla="*/ 1578891 h 1950394"/>
                <a:gd name="connsiteX13" fmla="*/ 1349285 w 1950394"/>
                <a:gd name="connsiteY13" fmla="*/ 1515426 h 1950394"/>
                <a:gd name="connsiteX14" fmla="*/ 1353413 w 1950394"/>
                <a:gd name="connsiteY14" fmla="*/ 1502010 h 1950394"/>
                <a:gd name="connsiteX15" fmla="*/ 1385919 w 1950394"/>
                <a:gd name="connsiteY15" fmla="*/ 1476727 h 1950394"/>
                <a:gd name="connsiteX16" fmla="*/ 1400883 w 1950394"/>
                <a:gd name="connsiteY16" fmla="*/ 1476727 h 1950394"/>
                <a:gd name="connsiteX17" fmla="*/ 1452996 w 1950394"/>
                <a:gd name="connsiteY17" fmla="*/ 1518005 h 1950394"/>
                <a:gd name="connsiteX18" fmla="*/ 1470024 w 1950394"/>
                <a:gd name="connsiteY18" fmla="*/ 1519553 h 1950394"/>
                <a:gd name="connsiteX19" fmla="*/ 1519041 w 1950394"/>
                <a:gd name="connsiteY19" fmla="*/ 1470535 h 1950394"/>
                <a:gd name="connsiteX20" fmla="*/ 1518010 w 1950394"/>
                <a:gd name="connsiteY20" fmla="*/ 1453508 h 1950394"/>
                <a:gd name="connsiteX21" fmla="*/ 1475699 w 1950394"/>
                <a:gd name="connsiteY21" fmla="*/ 1400363 h 1950394"/>
                <a:gd name="connsiteX22" fmla="*/ 1476215 w 1950394"/>
                <a:gd name="connsiteY22" fmla="*/ 1386431 h 1950394"/>
                <a:gd name="connsiteX23" fmla="*/ 1501498 w 1950394"/>
                <a:gd name="connsiteY23" fmla="*/ 1353925 h 1950394"/>
                <a:gd name="connsiteX24" fmla="*/ 1515946 w 1950394"/>
                <a:gd name="connsiteY24" fmla="*/ 1349797 h 1950394"/>
                <a:gd name="connsiteX25" fmla="*/ 1579411 w 1950394"/>
                <a:gd name="connsiteY25" fmla="*/ 1377660 h 1950394"/>
                <a:gd name="connsiteX26" fmla="*/ 1592310 w 1950394"/>
                <a:gd name="connsiteY26" fmla="*/ 1375596 h 1950394"/>
                <a:gd name="connsiteX27" fmla="*/ 1628945 w 1950394"/>
                <a:gd name="connsiteY27" fmla="*/ 1312130 h 1950394"/>
                <a:gd name="connsiteX28" fmla="*/ 1623785 w 1950394"/>
                <a:gd name="connsiteY28" fmla="*/ 1298199 h 1950394"/>
                <a:gd name="connsiteX29" fmla="*/ 1577863 w 1950394"/>
                <a:gd name="connsiteY29" fmla="*/ 1265692 h 1950394"/>
                <a:gd name="connsiteX30" fmla="*/ 1571155 w 1950394"/>
                <a:gd name="connsiteY30" fmla="*/ 1230090 h 1950394"/>
                <a:gd name="connsiteX31" fmla="*/ 1579927 w 1950394"/>
                <a:gd name="connsiteY31" fmla="*/ 1208419 h 1950394"/>
                <a:gd name="connsiteX32" fmla="*/ 1596438 w 1950394"/>
                <a:gd name="connsiteY32" fmla="*/ 1197583 h 1950394"/>
                <a:gd name="connsiteX33" fmla="*/ 1660935 w 1950394"/>
                <a:gd name="connsiteY33" fmla="*/ 1207387 h 1950394"/>
                <a:gd name="connsiteX34" fmla="*/ 1675383 w 1950394"/>
                <a:gd name="connsiteY34" fmla="*/ 1201195 h 1950394"/>
                <a:gd name="connsiteX35" fmla="*/ 1693442 w 1950394"/>
                <a:gd name="connsiteY35" fmla="*/ 1132570 h 1950394"/>
                <a:gd name="connsiteX36" fmla="*/ 1684154 w 1950394"/>
                <a:gd name="connsiteY36" fmla="*/ 1119155 h 1950394"/>
                <a:gd name="connsiteX37" fmla="*/ 1621205 w 1950394"/>
                <a:gd name="connsiteY37" fmla="*/ 1093872 h 1950394"/>
                <a:gd name="connsiteX38" fmla="*/ 1614497 w 1950394"/>
                <a:gd name="connsiteY38" fmla="*/ 1083037 h 1950394"/>
                <a:gd name="connsiteX39" fmla="*/ 1620173 w 1950394"/>
                <a:gd name="connsiteY39" fmla="*/ 1042274 h 1950394"/>
                <a:gd name="connsiteX40" fmla="*/ 1632557 w 1950394"/>
                <a:gd name="connsiteY40" fmla="*/ 1029891 h 1950394"/>
                <a:gd name="connsiteX41" fmla="*/ 1696022 w 1950394"/>
                <a:gd name="connsiteY41" fmla="*/ 1022667 h 1950394"/>
                <a:gd name="connsiteX42" fmla="*/ 1709437 w 1950394"/>
                <a:gd name="connsiteY42" fmla="*/ 1010800 h 1950394"/>
                <a:gd name="connsiteX43" fmla="*/ 1709437 w 1950394"/>
                <a:gd name="connsiteY43" fmla="*/ 943723 h 1950394"/>
                <a:gd name="connsiteX44" fmla="*/ 1694990 w 1950394"/>
                <a:gd name="connsiteY44" fmla="*/ 931339 h 1950394"/>
                <a:gd name="connsiteX45" fmla="*/ 1650616 w 1950394"/>
                <a:gd name="connsiteY45" fmla="*/ 928243 h 1950394"/>
                <a:gd name="connsiteX46" fmla="*/ 1618109 w 1950394"/>
                <a:gd name="connsiteY46" fmla="*/ 892125 h 1950394"/>
                <a:gd name="connsiteX47" fmla="*/ 1615013 w 1950394"/>
                <a:gd name="connsiteY47" fmla="*/ 874582 h 1950394"/>
                <a:gd name="connsiteX48" fmla="*/ 1622753 w 1950394"/>
                <a:gd name="connsiteY48" fmla="*/ 859102 h 1950394"/>
                <a:gd name="connsiteX49" fmla="*/ 1684670 w 1950394"/>
                <a:gd name="connsiteY49" fmla="*/ 834851 h 1950394"/>
                <a:gd name="connsiteX50" fmla="*/ 1693442 w 1950394"/>
                <a:gd name="connsiteY50" fmla="*/ 821952 h 1950394"/>
                <a:gd name="connsiteX51" fmla="*/ 1674867 w 1950394"/>
                <a:gd name="connsiteY51" fmla="*/ 753327 h 1950394"/>
                <a:gd name="connsiteX52" fmla="*/ 1659903 w 1950394"/>
                <a:gd name="connsiteY52" fmla="*/ 746619 h 1950394"/>
                <a:gd name="connsiteX53" fmla="*/ 1594374 w 1950394"/>
                <a:gd name="connsiteY53" fmla="*/ 756423 h 1950394"/>
                <a:gd name="connsiteX54" fmla="*/ 1580443 w 1950394"/>
                <a:gd name="connsiteY54" fmla="*/ 747651 h 1950394"/>
                <a:gd name="connsiteX55" fmla="*/ 1565995 w 1950394"/>
                <a:gd name="connsiteY55" fmla="*/ 713081 h 1950394"/>
                <a:gd name="connsiteX56" fmla="*/ 1570123 w 1950394"/>
                <a:gd name="connsiteY56" fmla="*/ 696054 h 1950394"/>
                <a:gd name="connsiteX57" fmla="*/ 1623269 w 1950394"/>
                <a:gd name="connsiteY57" fmla="*/ 656323 h 1950394"/>
                <a:gd name="connsiteX58" fmla="*/ 1628429 w 1950394"/>
                <a:gd name="connsiteY58" fmla="*/ 641876 h 1950394"/>
                <a:gd name="connsiteX59" fmla="*/ 1592310 w 1950394"/>
                <a:gd name="connsiteY59" fmla="*/ 579443 h 1950394"/>
                <a:gd name="connsiteX60" fmla="*/ 1578379 w 1950394"/>
                <a:gd name="connsiteY60" fmla="*/ 576863 h 1950394"/>
                <a:gd name="connsiteX61" fmla="*/ 1532457 w 1950394"/>
                <a:gd name="connsiteY61" fmla="*/ 599050 h 1950394"/>
                <a:gd name="connsiteX62" fmla="*/ 1490147 w 1950394"/>
                <a:gd name="connsiteY62" fmla="*/ 585118 h 1950394"/>
                <a:gd name="connsiteX63" fmla="*/ 1477247 w 1950394"/>
                <a:gd name="connsiteY63" fmla="*/ 569123 h 1950394"/>
                <a:gd name="connsiteX64" fmla="*/ 1476731 w 1950394"/>
                <a:gd name="connsiteY64" fmla="*/ 552096 h 1950394"/>
                <a:gd name="connsiteX65" fmla="*/ 1518525 w 1950394"/>
                <a:gd name="connsiteY65" fmla="*/ 499982 h 1950394"/>
                <a:gd name="connsiteX66" fmla="*/ 1519557 w 1950394"/>
                <a:gd name="connsiteY66" fmla="*/ 483987 h 1950394"/>
                <a:gd name="connsiteX67" fmla="*/ 1470540 w 1950394"/>
                <a:gd name="connsiteY67" fmla="*/ 434453 h 1950394"/>
                <a:gd name="connsiteX68" fmla="*/ 1452480 w 1950394"/>
                <a:gd name="connsiteY68" fmla="*/ 436001 h 1950394"/>
                <a:gd name="connsiteX69" fmla="*/ 1418942 w 1950394"/>
                <a:gd name="connsiteY69" fmla="*/ 465412 h 1950394"/>
                <a:gd name="connsiteX70" fmla="*/ 1369408 w 1950394"/>
                <a:gd name="connsiteY70" fmla="*/ 463348 h 1950394"/>
                <a:gd name="connsiteX71" fmla="*/ 1354961 w 1950394"/>
                <a:gd name="connsiteY71" fmla="*/ 452512 h 1950394"/>
                <a:gd name="connsiteX72" fmla="*/ 1349801 w 1950394"/>
                <a:gd name="connsiteY72" fmla="*/ 436001 h 1950394"/>
                <a:gd name="connsiteX73" fmla="*/ 1377148 w 1950394"/>
                <a:gd name="connsiteY73" fmla="*/ 374084 h 1950394"/>
                <a:gd name="connsiteX74" fmla="*/ 1374052 w 1950394"/>
                <a:gd name="connsiteY74" fmla="*/ 360152 h 1950394"/>
                <a:gd name="connsiteX75" fmla="*/ 1312651 w 1950394"/>
                <a:gd name="connsiteY75" fmla="*/ 324550 h 1950394"/>
                <a:gd name="connsiteX76" fmla="*/ 1296655 w 1950394"/>
                <a:gd name="connsiteY76" fmla="*/ 329193 h 1950394"/>
                <a:gd name="connsiteX77" fmla="*/ 1256925 w 1950394"/>
                <a:gd name="connsiteY77" fmla="*/ 382855 h 1950394"/>
                <a:gd name="connsiteX78" fmla="*/ 1238866 w 1950394"/>
                <a:gd name="connsiteY78" fmla="*/ 386467 h 1950394"/>
                <a:gd name="connsiteX79" fmla="*/ 1206875 w 1950394"/>
                <a:gd name="connsiteY79" fmla="*/ 373052 h 1950394"/>
                <a:gd name="connsiteX80" fmla="*/ 1196556 w 1950394"/>
                <a:gd name="connsiteY80" fmla="*/ 357572 h 1950394"/>
                <a:gd name="connsiteX81" fmla="*/ 1206359 w 1950394"/>
                <a:gd name="connsiteY81" fmla="*/ 293075 h 1950394"/>
                <a:gd name="connsiteX82" fmla="*/ 1199652 w 1950394"/>
                <a:gd name="connsiteY82" fmla="*/ 278112 h 1950394"/>
                <a:gd name="connsiteX83" fmla="*/ 1131027 w 1950394"/>
                <a:gd name="connsiteY83" fmla="*/ 259537 h 1950394"/>
                <a:gd name="connsiteX84" fmla="*/ 1118127 w 1950394"/>
                <a:gd name="connsiteY84" fmla="*/ 268308 h 1950394"/>
                <a:gd name="connsiteX85" fmla="*/ 1093360 w 1950394"/>
                <a:gd name="connsiteY85" fmla="*/ 331258 h 1950394"/>
                <a:gd name="connsiteX86" fmla="*/ 1079945 w 1950394"/>
                <a:gd name="connsiteY86" fmla="*/ 338481 h 1950394"/>
                <a:gd name="connsiteX87" fmla="*/ 1042794 w 1950394"/>
                <a:gd name="connsiteY87" fmla="*/ 333837 h 1950394"/>
                <a:gd name="connsiteX88" fmla="*/ 1028347 w 1950394"/>
                <a:gd name="connsiteY88" fmla="*/ 320422 h 1950394"/>
                <a:gd name="connsiteX89" fmla="*/ 1021123 w 1950394"/>
                <a:gd name="connsiteY89" fmla="*/ 257989 h 1950394"/>
                <a:gd name="connsiteX90" fmla="*/ 1008740 w 1950394"/>
                <a:gd name="connsiteY90" fmla="*/ 243541 h 1950394"/>
                <a:gd name="connsiteX91" fmla="*/ 941663 w 1950394"/>
                <a:gd name="connsiteY91" fmla="*/ 243541 h 1950394"/>
                <a:gd name="connsiteX92" fmla="*/ 929795 w 1950394"/>
                <a:gd name="connsiteY92" fmla="*/ 256957 h 1950394"/>
                <a:gd name="connsiteX93" fmla="*/ 922572 w 1950394"/>
                <a:gd name="connsiteY93" fmla="*/ 320422 h 1950394"/>
                <a:gd name="connsiteX94" fmla="*/ 909156 w 1950394"/>
                <a:gd name="connsiteY94" fmla="*/ 333321 h 1950394"/>
                <a:gd name="connsiteX95" fmla="*/ 872006 w 1950394"/>
                <a:gd name="connsiteY95" fmla="*/ 337965 h 1950394"/>
                <a:gd name="connsiteX96" fmla="*/ 857559 w 1950394"/>
                <a:gd name="connsiteY96" fmla="*/ 330226 h 1950394"/>
                <a:gd name="connsiteX97" fmla="*/ 833308 w 1950394"/>
                <a:gd name="connsiteY97" fmla="*/ 268308 h 1950394"/>
                <a:gd name="connsiteX98" fmla="*/ 819892 w 1950394"/>
                <a:gd name="connsiteY98" fmla="*/ 259021 h 1950394"/>
                <a:gd name="connsiteX99" fmla="*/ 753847 w 1950394"/>
                <a:gd name="connsiteY99" fmla="*/ 276564 h 1950394"/>
                <a:gd name="connsiteX100" fmla="*/ 745591 w 1950394"/>
                <a:gd name="connsiteY100" fmla="*/ 293075 h 1950394"/>
                <a:gd name="connsiteX101" fmla="*/ 754879 w 1950394"/>
                <a:gd name="connsiteY101" fmla="*/ 339513 h 1950394"/>
                <a:gd name="connsiteX102" fmla="*/ 728564 w 1950394"/>
                <a:gd name="connsiteY102" fmla="*/ 378728 h 1950394"/>
                <a:gd name="connsiteX103" fmla="*/ 712053 w 1950394"/>
                <a:gd name="connsiteY103" fmla="*/ 385951 h 1950394"/>
                <a:gd name="connsiteX104" fmla="*/ 695026 w 1950394"/>
                <a:gd name="connsiteY104" fmla="*/ 382855 h 1950394"/>
                <a:gd name="connsiteX105" fmla="*/ 654779 w 1950394"/>
                <a:gd name="connsiteY105" fmla="*/ 328161 h 1950394"/>
                <a:gd name="connsiteX106" fmla="*/ 641364 w 1950394"/>
                <a:gd name="connsiteY106" fmla="*/ 323002 h 1950394"/>
                <a:gd name="connsiteX107" fmla="*/ 577899 w 1950394"/>
                <a:gd name="connsiteY107" fmla="*/ 359636 h 1950394"/>
                <a:gd name="connsiteX108" fmla="*/ 574803 w 1950394"/>
                <a:gd name="connsiteY108" fmla="*/ 372536 h 1950394"/>
                <a:gd name="connsiteX109" fmla="*/ 602666 w 1950394"/>
                <a:gd name="connsiteY109" fmla="*/ 435485 h 1950394"/>
                <a:gd name="connsiteX110" fmla="*/ 598022 w 1950394"/>
                <a:gd name="connsiteY110" fmla="*/ 450964 h 1950394"/>
                <a:gd name="connsiteX111" fmla="*/ 567579 w 1950394"/>
                <a:gd name="connsiteY111" fmla="*/ 474699 h 1950394"/>
                <a:gd name="connsiteX112" fmla="*/ 550552 w 1950394"/>
                <a:gd name="connsiteY112" fmla="*/ 474699 h 1950394"/>
                <a:gd name="connsiteX113" fmla="*/ 498438 w 1950394"/>
                <a:gd name="connsiteY113" fmla="*/ 432905 h 1950394"/>
                <a:gd name="connsiteX114" fmla="*/ 483475 w 1950394"/>
                <a:gd name="connsiteY114" fmla="*/ 431357 h 1950394"/>
                <a:gd name="connsiteX115" fmla="*/ 432393 w 1950394"/>
                <a:gd name="connsiteY115" fmla="*/ 482439 h 1950394"/>
                <a:gd name="connsiteX116" fmla="*/ 433425 w 1950394"/>
                <a:gd name="connsiteY116" fmla="*/ 497402 h 1950394"/>
                <a:gd name="connsiteX117" fmla="*/ 475735 w 1950394"/>
                <a:gd name="connsiteY117" fmla="*/ 550032 h 1950394"/>
                <a:gd name="connsiteX118" fmla="*/ 475219 w 1950394"/>
                <a:gd name="connsiteY118" fmla="*/ 566027 h 1950394"/>
                <a:gd name="connsiteX119" fmla="*/ 450968 w 1950394"/>
                <a:gd name="connsiteY119" fmla="*/ 597502 h 1950394"/>
                <a:gd name="connsiteX120" fmla="*/ 437553 w 1950394"/>
                <a:gd name="connsiteY120" fmla="*/ 601629 h 1950394"/>
                <a:gd name="connsiteX121" fmla="*/ 373056 w 1950394"/>
                <a:gd name="connsiteY121" fmla="*/ 573251 h 1950394"/>
                <a:gd name="connsiteX122" fmla="*/ 360156 w 1950394"/>
                <a:gd name="connsiteY122" fmla="*/ 575315 h 1950394"/>
                <a:gd name="connsiteX123" fmla="*/ 323522 w 1950394"/>
                <a:gd name="connsiteY123" fmla="*/ 638780 h 1950394"/>
                <a:gd name="connsiteX124" fmla="*/ 328166 w 1950394"/>
                <a:gd name="connsiteY124" fmla="*/ 652711 h 1950394"/>
                <a:gd name="connsiteX125" fmla="*/ 374088 w 1950394"/>
                <a:gd name="connsiteY125" fmla="*/ 685218 h 1950394"/>
                <a:gd name="connsiteX126" fmla="*/ 380795 w 1950394"/>
                <a:gd name="connsiteY126" fmla="*/ 720820 h 1950394"/>
                <a:gd name="connsiteX127" fmla="*/ 372024 w 1950394"/>
                <a:gd name="connsiteY127" fmla="*/ 742492 h 1950394"/>
                <a:gd name="connsiteX128" fmla="*/ 355513 w 1950394"/>
                <a:gd name="connsiteY128" fmla="*/ 753327 h 1950394"/>
                <a:gd name="connsiteX129" fmla="*/ 291015 w 1950394"/>
                <a:gd name="connsiteY129" fmla="*/ 743523 h 1950394"/>
                <a:gd name="connsiteX130" fmla="*/ 276568 w 1950394"/>
                <a:gd name="connsiteY130" fmla="*/ 751263 h 1950394"/>
                <a:gd name="connsiteX131" fmla="*/ 258509 w 1950394"/>
                <a:gd name="connsiteY131" fmla="*/ 818340 h 1950394"/>
                <a:gd name="connsiteX132" fmla="*/ 267796 w 1950394"/>
                <a:gd name="connsiteY132" fmla="*/ 831756 h 1950394"/>
                <a:gd name="connsiteX133" fmla="*/ 330746 w 1950394"/>
                <a:gd name="connsiteY133" fmla="*/ 857038 h 1950394"/>
                <a:gd name="connsiteX134" fmla="*/ 337453 w 1950394"/>
                <a:gd name="connsiteY134" fmla="*/ 869422 h 1950394"/>
                <a:gd name="connsiteX135" fmla="*/ 332810 w 1950394"/>
                <a:gd name="connsiteY135" fmla="*/ 906572 h 1950394"/>
                <a:gd name="connsiteX136" fmla="*/ 318878 w 1950394"/>
                <a:gd name="connsiteY136" fmla="*/ 922052 h 1950394"/>
                <a:gd name="connsiteX137" fmla="*/ 256445 w 1950394"/>
                <a:gd name="connsiteY137" fmla="*/ 929275 h 1950394"/>
                <a:gd name="connsiteX138" fmla="*/ 242514 w 1950394"/>
                <a:gd name="connsiteY138" fmla="*/ 942175 h 1950394"/>
                <a:gd name="connsiteX139" fmla="*/ 242514 w 1950394"/>
                <a:gd name="connsiteY139" fmla="*/ 1006672 h 1950394"/>
                <a:gd name="connsiteX140" fmla="*/ 257993 w 1950394"/>
                <a:gd name="connsiteY140" fmla="*/ 1020603 h 1950394"/>
                <a:gd name="connsiteX141" fmla="*/ 321458 w 1950394"/>
                <a:gd name="connsiteY141" fmla="*/ 1028343 h 1950394"/>
                <a:gd name="connsiteX142" fmla="*/ 331778 w 1950394"/>
                <a:gd name="connsiteY142" fmla="*/ 1039694 h 1950394"/>
                <a:gd name="connsiteX143" fmla="*/ 336937 w 1950394"/>
                <a:gd name="connsiteY143" fmla="*/ 1077877 h 1950394"/>
                <a:gd name="connsiteX144" fmla="*/ 329198 w 1950394"/>
                <a:gd name="connsiteY144" fmla="*/ 1093356 h 1950394"/>
                <a:gd name="connsiteX145" fmla="*/ 265733 w 1950394"/>
                <a:gd name="connsiteY145" fmla="*/ 1117607 h 1950394"/>
                <a:gd name="connsiteX146" fmla="*/ 257993 w 1950394"/>
                <a:gd name="connsiteY146" fmla="*/ 1129990 h 1950394"/>
                <a:gd name="connsiteX147" fmla="*/ 276568 w 1950394"/>
                <a:gd name="connsiteY147" fmla="*/ 1198615 h 1950394"/>
                <a:gd name="connsiteX148" fmla="*/ 291531 w 1950394"/>
                <a:gd name="connsiteY148" fmla="*/ 1205839 h 1950394"/>
                <a:gd name="connsiteX149" fmla="*/ 345709 w 1950394"/>
                <a:gd name="connsiteY149" fmla="*/ 1196035 h 1950394"/>
                <a:gd name="connsiteX150" fmla="*/ 375636 w 1950394"/>
                <a:gd name="connsiteY150" fmla="*/ 1216675 h 1950394"/>
                <a:gd name="connsiteX151" fmla="*/ 384407 w 1950394"/>
                <a:gd name="connsiteY151" fmla="*/ 1236798 h 1950394"/>
                <a:gd name="connsiteX152" fmla="*/ 379764 w 1950394"/>
                <a:gd name="connsiteY152" fmla="*/ 1257953 h 1950394"/>
                <a:gd name="connsiteX153" fmla="*/ 327134 w 1950394"/>
                <a:gd name="connsiteY153" fmla="*/ 1296651 h 1950394"/>
                <a:gd name="connsiteX154" fmla="*/ 322490 w 1950394"/>
                <a:gd name="connsiteY154" fmla="*/ 1310583 h 1950394"/>
                <a:gd name="connsiteX155" fmla="*/ 359124 w 1950394"/>
                <a:gd name="connsiteY155" fmla="*/ 1374048 h 1950394"/>
                <a:gd name="connsiteX156" fmla="*/ 370992 w 1950394"/>
                <a:gd name="connsiteY156" fmla="*/ 1376628 h 1950394"/>
                <a:gd name="connsiteX157" fmla="*/ 433941 w 1950394"/>
                <a:gd name="connsiteY157" fmla="*/ 1348765 h 1950394"/>
                <a:gd name="connsiteX158" fmla="*/ 450452 w 1950394"/>
                <a:gd name="connsiteY158" fmla="*/ 1353925 h 1950394"/>
                <a:gd name="connsiteX159" fmla="*/ 474187 w 1950394"/>
                <a:gd name="connsiteY159" fmla="*/ 1384367 h 1950394"/>
                <a:gd name="connsiteX160" fmla="*/ 475219 w 1950394"/>
                <a:gd name="connsiteY160" fmla="*/ 1399331 h 1950394"/>
                <a:gd name="connsiteX161" fmla="*/ 432909 w 1950394"/>
                <a:gd name="connsiteY161" fmla="*/ 1452476 h 1950394"/>
                <a:gd name="connsiteX162" fmla="*/ 431877 w 1950394"/>
                <a:gd name="connsiteY162" fmla="*/ 1468471 h 1950394"/>
                <a:gd name="connsiteX163" fmla="*/ 481927 w 1950394"/>
                <a:gd name="connsiteY163" fmla="*/ 1518521 h 1950394"/>
                <a:gd name="connsiteX164" fmla="*/ 497922 w 1950394"/>
                <a:gd name="connsiteY164" fmla="*/ 1517489 h 1950394"/>
                <a:gd name="connsiteX165" fmla="*/ 550036 w 1950394"/>
                <a:gd name="connsiteY165" fmla="*/ 1475695 h 1950394"/>
                <a:gd name="connsiteX166" fmla="*/ 567063 w 1950394"/>
                <a:gd name="connsiteY166" fmla="*/ 1476211 h 1950394"/>
                <a:gd name="connsiteX167" fmla="*/ 596474 w 1950394"/>
                <a:gd name="connsiteY167" fmla="*/ 1498914 h 1950394"/>
                <a:gd name="connsiteX168" fmla="*/ 601634 w 1950394"/>
                <a:gd name="connsiteY168" fmla="*/ 1515426 h 1950394"/>
                <a:gd name="connsiteX169" fmla="*/ 574287 w 1950394"/>
                <a:gd name="connsiteY169" fmla="*/ 1577343 h 1950394"/>
                <a:gd name="connsiteX170" fmla="*/ 576867 w 1950394"/>
                <a:gd name="connsiteY170" fmla="*/ 1591274 h 1950394"/>
                <a:gd name="connsiteX171" fmla="*/ 639300 w 1950394"/>
                <a:gd name="connsiteY171" fmla="*/ 1627393 h 1950394"/>
                <a:gd name="connsiteX172" fmla="*/ 653747 w 1950394"/>
                <a:gd name="connsiteY172" fmla="*/ 1622233 h 1950394"/>
                <a:gd name="connsiteX173" fmla="*/ 693478 w 1950394"/>
                <a:gd name="connsiteY173" fmla="*/ 1568571 h 1950394"/>
                <a:gd name="connsiteX174" fmla="*/ 711537 w 1950394"/>
                <a:gd name="connsiteY174" fmla="*/ 1564959 h 1950394"/>
                <a:gd name="connsiteX175" fmla="*/ 743528 w 1950394"/>
                <a:gd name="connsiteY175" fmla="*/ 1578375 h 1950394"/>
                <a:gd name="connsiteX176" fmla="*/ 753847 w 1950394"/>
                <a:gd name="connsiteY176" fmla="*/ 1593854 h 1950394"/>
                <a:gd name="connsiteX177" fmla="*/ 744044 w 1950394"/>
                <a:gd name="connsiteY177" fmla="*/ 1658351 h 1950394"/>
                <a:gd name="connsiteX178" fmla="*/ 752299 w 1950394"/>
                <a:gd name="connsiteY178" fmla="*/ 1673831 h 1950394"/>
                <a:gd name="connsiteX179" fmla="*/ 818344 w 1950394"/>
                <a:gd name="connsiteY179" fmla="*/ 1691374 h 1950394"/>
                <a:gd name="connsiteX180" fmla="*/ 832276 w 1950394"/>
                <a:gd name="connsiteY180" fmla="*/ 1682602 h 1950394"/>
                <a:gd name="connsiteX181" fmla="*/ 857043 w 1950394"/>
                <a:gd name="connsiteY181" fmla="*/ 1619653 h 1950394"/>
                <a:gd name="connsiteX182" fmla="*/ 868910 w 1950394"/>
                <a:gd name="connsiteY182" fmla="*/ 1612429 h 1950394"/>
                <a:gd name="connsiteX183" fmla="*/ 908640 w 1950394"/>
                <a:gd name="connsiteY183" fmla="*/ 1617589 h 1950394"/>
                <a:gd name="connsiteX184" fmla="*/ 922056 w 1950394"/>
                <a:gd name="connsiteY184" fmla="*/ 1630488 h 1950394"/>
                <a:gd name="connsiteX185" fmla="*/ 929279 w 1950394"/>
                <a:gd name="connsiteY185" fmla="*/ 1692922 h 1950394"/>
                <a:gd name="connsiteX186" fmla="*/ 942695 w 1950394"/>
                <a:gd name="connsiteY186" fmla="*/ 1707369 h 1950394"/>
                <a:gd name="connsiteX187" fmla="*/ 1007192 w 1950394"/>
                <a:gd name="connsiteY187" fmla="*/ 1707369 h 1950394"/>
                <a:gd name="connsiteX188" fmla="*/ 1020607 w 1950394"/>
                <a:gd name="connsiteY188" fmla="*/ 1692406 h 1950394"/>
                <a:gd name="connsiteX189" fmla="*/ 1028347 w 1950394"/>
                <a:gd name="connsiteY189" fmla="*/ 1628941 h 1950394"/>
                <a:gd name="connsiteX190" fmla="*/ 1040215 w 1950394"/>
                <a:gd name="connsiteY190" fmla="*/ 1617589 h 1950394"/>
                <a:gd name="connsiteX191" fmla="*/ 1078397 w 1950394"/>
                <a:gd name="connsiteY191" fmla="*/ 1612429 h 1950394"/>
                <a:gd name="connsiteX192" fmla="*/ 1092844 w 1950394"/>
                <a:gd name="connsiteY192" fmla="*/ 1619653 h 1950394"/>
                <a:gd name="connsiteX193" fmla="*/ 1117095 w 1950394"/>
                <a:gd name="connsiteY193" fmla="*/ 1681570 h 1950394"/>
                <a:gd name="connsiteX194" fmla="*/ 1130511 w 1950394"/>
                <a:gd name="connsiteY194" fmla="*/ 1690858 h 1950394"/>
                <a:gd name="connsiteX195" fmla="*/ 1196556 w 1950394"/>
                <a:gd name="connsiteY195" fmla="*/ 1673315 h 1950394"/>
                <a:gd name="connsiteX196" fmla="*/ 1204811 w 1950394"/>
                <a:gd name="connsiteY196" fmla="*/ 1656803 h 1950394"/>
                <a:gd name="connsiteX197" fmla="*/ 1198104 w 1950394"/>
                <a:gd name="connsiteY197" fmla="*/ 1613977 h 1950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Lst>
              <a:rect l="l" t="t" r="r" b="b"/>
              <a:pathLst>
                <a:path w="1950394" h="1950394">
                  <a:moveTo>
                    <a:pt x="977265" y="1954006"/>
                  </a:moveTo>
                  <a:cubicBezTo>
                    <a:pt x="444261" y="1950394"/>
                    <a:pt x="1552" y="1529873"/>
                    <a:pt x="4" y="977261"/>
                  </a:cubicBezTo>
                  <a:cubicBezTo>
                    <a:pt x="-1544" y="439613"/>
                    <a:pt x="427749" y="0"/>
                    <a:pt x="976749" y="0"/>
                  </a:cubicBezTo>
                  <a:cubicBezTo>
                    <a:pt x="1519041" y="0"/>
                    <a:pt x="1952978" y="432905"/>
                    <a:pt x="1953494" y="976229"/>
                  </a:cubicBezTo>
                  <a:cubicBezTo>
                    <a:pt x="1953494" y="1512846"/>
                    <a:pt x="1525749" y="1948330"/>
                    <a:pt x="977265" y="1954006"/>
                  </a:cubicBezTo>
                  <a:close/>
                  <a:moveTo>
                    <a:pt x="1198104" y="1613977"/>
                  </a:moveTo>
                  <a:cubicBezTo>
                    <a:pt x="1198104" y="1578891"/>
                    <a:pt x="1194492" y="1586630"/>
                    <a:pt x="1221839" y="1574763"/>
                  </a:cubicBezTo>
                  <a:cubicBezTo>
                    <a:pt x="1228030" y="1572183"/>
                    <a:pt x="1234738" y="1569603"/>
                    <a:pt x="1240930" y="1566507"/>
                  </a:cubicBezTo>
                  <a:cubicBezTo>
                    <a:pt x="1247637" y="1562896"/>
                    <a:pt x="1252797" y="1563927"/>
                    <a:pt x="1257957" y="1569603"/>
                  </a:cubicBezTo>
                  <a:cubicBezTo>
                    <a:pt x="1272920" y="1586630"/>
                    <a:pt x="1290464" y="1602110"/>
                    <a:pt x="1298203" y="1624297"/>
                  </a:cubicBezTo>
                  <a:cubicBezTo>
                    <a:pt x="1300783" y="1631520"/>
                    <a:pt x="1304395" y="1633068"/>
                    <a:pt x="1311619" y="1629456"/>
                  </a:cubicBezTo>
                  <a:cubicBezTo>
                    <a:pt x="1333290" y="1618105"/>
                    <a:pt x="1354445" y="1605722"/>
                    <a:pt x="1375084" y="1592822"/>
                  </a:cubicBezTo>
                  <a:cubicBezTo>
                    <a:pt x="1382824" y="1588178"/>
                    <a:pt x="1381791" y="1584051"/>
                    <a:pt x="1377148" y="1578891"/>
                  </a:cubicBezTo>
                  <a:cubicBezTo>
                    <a:pt x="1361152" y="1560832"/>
                    <a:pt x="1356509" y="1537613"/>
                    <a:pt x="1349285" y="1515426"/>
                  </a:cubicBezTo>
                  <a:cubicBezTo>
                    <a:pt x="1347221" y="1509750"/>
                    <a:pt x="1348253" y="1505622"/>
                    <a:pt x="1353413" y="1502010"/>
                  </a:cubicBezTo>
                  <a:cubicBezTo>
                    <a:pt x="1364248" y="1493754"/>
                    <a:pt x="1375600" y="1485499"/>
                    <a:pt x="1385919" y="1476727"/>
                  </a:cubicBezTo>
                  <a:cubicBezTo>
                    <a:pt x="1391079" y="1472600"/>
                    <a:pt x="1395723" y="1473115"/>
                    <a:pt x="1400883" y="1476727"/>
                  </a:cubicBezTo>
                  <a:cubicBezTo>
                    <a:pt x="1419458" y="1489111"/>
                    <a:pt x="1440097" y="1498914"/>
                    <a:pt x="1452996" y="1518005"/>
                  </a:cubicBezTo>
                  <a:cubicBezTo>
                    <a:pt x="1457640" y="1525229"/>
                    <a:pt x="1463316" y="1525745"/>
                    <a:pt x="1470024" y="1519553"/>
                  </a:cubicBezTo>
                  <a:cubicBezTo>
                    <a:pt x="1487051" y="1503558"/>
                    <a:pt x="1503562" y="1487047"/>
                    <a:pt x="1519041" y="1470535"/>
                  </a:cubicBezTo>
                  <a:cubicBezTo>
                    <a:pt x="1525233" y="1464344"/>
                    <a:pt x="1525749" y="1458668"/>
                    <a:pt x="1518010" y="1453508"/>
                  </a:cubicBezTo>
                  <a:cubicBezTo>
                    <a:pt x="1498402" y="1440093"/>
                    <a:pt x="1488599" y="1418938"/>
                    <a:pt x="1475699" y="1400363"/>
                  </a:cubicBezTo>
                  <a:cubicBezTo>
                    <a:pt x="1472088" y="1395203"/>
                    <a:pt x="1472088" y="1391075"/>
                    <a:pt x="1476215" y="1386431"/>
                  </a:cubicBezTo>
                  <a:cubicBezTo>
                    <a:pt x="1484987" y="1375596"/>
                    <a:pt x="1493243" y="1364760"/>
                    <a:pt x="1501498" y="1353925"/>
                  </a:cubicBezTo>
                  <a:cubicBezTo>
                    <a:pt x="1505626" y="1348249"/>
                    <a:pt x="1510270" y="1348249"/>
                    <a:pt x="1515946" y="1349797"/>
                  </a:cubicBezTo>
                  <a:cubicBezTo>
                    <a:pt x="1538133" y="1357020"/>
                    <a:pt x="1560836" y="1362180"/>
                    <a:pt x="1579411" y="1377660"/>
                  </a:cubicBezTo>
                  <a:cubicBezTo>
                    <a:pt x="1584571" y="1382303"/>
                    <a:pt x="1588182" y="1382303"/>
                    <a:pt x="1592310" y="1375596"/>
                  </a:cubicBezTo>
                  <a:cubicBezTo>
                    <a:pt x="1605210" y="1354441"/>
                    <a:pt x="1617593" y="1333801"/>
                    <a:pt x="1628945" y="1312130"/>
                  </a:cubicBezTo>
                  <a:cubicBezTo>
                    <a:pt x="1632557" y="1304907"/>
                    <a:pt x="1631009" y="1300779"/>
                    <a:pt x="1623785" y="1298199"/>
                  </a:cubicBezTo>
                  <a:cubicBezTo>
                    <a:pt x="1605726" y="1291491"/>
                    <a:pt x="1591794" y="1278592"/>
                    <a:pt x="1577863" y="1265692"/>
                  </a:cubicBezTo>
                  <a:cubicBezTo>
                    <a:pt x="1560320" y="1248665"/>
                    <a:pt x="1560836" y="1253309"/>
                    <a:pt x="1571155" y="1230090"/>
                  </a:cubicBezTo>
                  <a:cubicBezTo>
                    <a:pt x="1574251" y="1222866"/>
                    <a:pt x="1577347" y="1215643"/>
                    <a:pt x="1579927" y="1208419"/>
                  </a:cubicBezTo>
                  <a:cubicBezTo>
                    <a:pt x="1582507" y="1200163"/>
                    <a:pt x="1587667" y="1197583"/>
                    <a:pt x="1596438" y="1197583"/>
                  </a:cubicBezTo>
                  <a:cubicBezTo>
                    <a:pt x="1618625" y="1198100"/>
                    <a:pt x="1640296" y="1197583"/>
                    <a:pt x="1660935" y="1207387"/>
                  </a:cubicBezTo>
                  <a:cubicBezTo>
                    <a:pt x="1668159" y="1210483"/>
                    <a:pt x="1672287" y="1209967"/>
                    <a:pt x="1675383" y="1201195"/>
                  </a:cubicBezTo>
                  <a:cubicBezTo>
                    <a:pt x="1682090" y="1178492"/>
                    <a:pt x="1688282" y="1155789"/>
                    <a:pt x="1693442" y="1132570"/>
                  </a:cubicBezTo>
                  <a:cubicBezTo>
                    <a:pt x="1695506" y="1123283"/>
                    <a:pt x="1692926" y="1119671"/>
                    <a:pt x="1684154" y="1119155"/>
                  </a:cubicBezTo>
                  <a:cubicBezTo>
                    <a:pt x="1660935" y="1117091"/>
                    <a:pt x="1641328" y="1104192"/>
                    <a:pt x="1621205" y="1093872"/>
                  </a:cubicBezTo>
                  <a:cubicBezTo>
                    <a:pt x="1616561" y="1091808"/>
                    <a:pt x="1613465" y="1088712"/>
                    <a:pt x="1614497" y="1083037"/>
                  </a:cubicBezTo>
                  <a:cubicBezTo>
                    <a:pt x="1616561" y="1069621"/>
                    <a:pt x="1618625" y="1055690"/>
                    <a:pt x="1620173" y="1042274"/>
                  </a:cubicBezTo>
                  <a:cubicBezTo>
                    <a:pt x="1621205" y="1034535"/>
                    <a:pt x="1625333" y="1031439"/>
                    <a:pt x="1632557" y="1029891"/>
                  </a:cubicBezTo>
                  <a:cubicBezTo>
                    <a:pt x="1653712" y="1025763"/>
                    <a:pt x="1673835" y="1018539"/>
                    <a:pt x="1696022" y="1022667"/>
                  </a:cubicBezTo>
                  <a:cubicBezTo>
                    <a:pt x="1704793" y="1024215"/>
                    <a:pt x="1708921" y="1020603"/>
                    <a:pt x="1709437" y="1010800"/>
                  </a:cubicBezTo>
                  <a:cubicBezTo>
                    <a:pt x="1710469" y="988612"/>
                    <a:pt x="1710985" y="966426"/>
                    <a:pt x="1709437" y="943723"/>
                  </a:cubicBezTo>
                  <a:cubicBezTo>
                    <a:pt x="1708921" y="933403"/>
                    <a:pt x="1704793" y="929791"/>
                    <a:pt x="1694990" y="931339"/>
                  </a:cubicBezTo>
                  <a:cubicBezTo>
                    <a:pt x="1680026" y="933919"/>
                    <a:pt x="1665063" y="931855"/>
                    <a:pt x="1650616" y="928243"/>
                  </a:cubicBezTo>
                  <a:cubicBezTo>
                    <a:pt x="1619141" y="919988"/>
                    <a:pt x="1621205" y="928243"/>
                    <a:pt x="1618109" y="892125"/>
                  </a:cubicBezTo>
                  <a:cubicBezTo>
                    <a:pt x="1617593" y="885933"/>
                    <a:pt x="1616561" y="880257"/>
                    <a:pt x="1615013" y="874582"/>
                  </a:cubicBezTo>
                  <a:cubicBezTo>
                    <a:pt x="1612949" y="866842"/>
                    <a:pt x="1616561" y="862714"/>
                    <a:pt x="1622753" y="859102"/>
                  </a:cubicBezTo>
                  <a:cubicBezTo>
                    <a:pt x="1642876" y="849299"/>
                    <a:pt x="1661967" y="836915"/>
                    <a:pt x="1684670" y="834851"/>
                  </a:cubicBezTo>
                  <a:cubicBezTo>
                    <a:pt x="1692410" y="834335"/>
                    <a:pt x="1696022" y="830724"/>
                    <a:pt x="1693442" y="821952"/>
                  </a:cubicBezTo>
                  <a:cubicBezTo>
                    <a:pt x="1687766" y="799249"/>
                    <a:pt x="1682090" y="776030"/>
                    <a:pt x="1674867" y="753327"/>
                  </a:cubicBezTo>
                  <a:cubicBezTo>
                    <a:pt x="1671771" y="744039"/>
                    <a:pt x="1667643" y="743007"/>
                    <a:pt x="1659903" y="746619"/>
                  </a:cubicBezTo>
                  <a:cubicBezTo>
                    <a:pt x="1638748" y="756423"/>
                    <a:pt x="1616561" y="755907"/>
                    <a:pt x="1594374" y="756423"/>
                  </a:cubicBezTo>
                  <a:cubicBezTo>
                    <a:pt x="1587667" y="756423"/>
                    <a:pt x="1583023" y="754359"/>
                    <a:pt x="1580443" y="747651"/>
                  </a:cubicBezTo>
                  <a:cubicBezTo>
                    <a:pt x="1575799" y="735784"/>
                    <a:pt x="1571155" y="724432"/>
                    <a:pt x="1565995" y="713081"/>
                  </a:cubicBezTo>
                  <a:cubicBezTo>
                    <a:pt x="1562900" y="705857"/>
                    <a:pt x="1564448" y="701213"/>
                    <a:pt x="1570123" y="696054"/>
                  </a:cubicBezTo>
                  <a:cubicBezTo>
                    <a:pt x="1586635" y="681090"/>
                    <a:pt x="1602114" y="664579"/>
                    <a:pt x="1623269" y="656323"/>
                  </a:cubicBezTo>
                  <a:cubicBezTo>
                    <a:pt x="1631009" y="653227"/>
                    <a:pt x="1632557" y="649616"/>
                    <a:pt x="1628429" y="641876"/>
                  </a:cubicBezTo>
                  <a:cubicBezTo>
                    <a:pt x="1617077" y="620721"/>
                    <a:pt x="1605210" y="599566"/>
                    <a:pt x="1592310" y="579443"/>
                  </a:cubicBezTo>
                  <a:cubicBezTo>
                    <a:pt x="1587667" y="572219"/>
                    <a:pt x="1584055" y="572219"/>
                    <a:pt x="1578379" y="576863"/>
                  </a:cubicBezTo>
                  <a:cubicBezTo>
                    <a:pt x="1564963" y="587698"/>
                    <a:pt x="1548968" y="594406"/>
                    <a:pt x="1532457" y="599050"/>
                  </a:cubicBezTo>
                  <a:cubicBezTo>
                    <a:pt x="1499950" y="607821"/>
                    <a:pt x="1510270" y="610917"/>
                    <a:pt x="1490147" y="585118"/>
                  </a:cubicBezTo>
                  <a:cubicBezTo>
                    <a:pt x="1486019" y="579443"/>
                    <a:pt x="1481891" y="574283"/>
                    <a:pt x="1477247" y="569123"/>
                  </a:cubicBezTo>
                  <a:cubicBezTo>
                    <a:pt x="1472088" y="563447"/>
                    <a:pt x="1472088" y="558288"/>
                    <a:pt x="1476731" y="552096"/>
                  </a:cubicBezTo>
                  <a:cubicBezTo>
                    <a:pt x="1489115" y="533521"/>
                    <a:pt x="1498918" y="513397"/>
                    <a:pt x="1518525" y="499982"/>
                  </a:cubicBezTo>
                  <a:cubicBezTo>
                    <a:pt x="1525233" y="495338"/>
                    <a:pt x="1525233" y="490178"/>
                    <a:pt x="1519557" y="483987"/>
                  </a:cubicBezTo>
                  <a:cubicBezTo>
                    <a:pt x="1503562" y="466960"/>
                    <a:pt x="1487051" y="450448"/>
                    <a:pt x="1470540" y="434453"/>
                  </a:cubicBezTo>
                  <a:cubicBezTo>
                    <a:pt x="1463316" y="427745"/>
                    <a:pt x="1458156" y="428261"/>
                    <a:pt x="1452480" y="436001"/>
                  </a:cubicBezTo>
                  <a:cubicBezTo>
                    <a:pt x="1443709" y="448384"/>
                    <a:pt x="1431841" y="457672"/>
                    <a:pt x="1418942" y="465412"/>
                  </a:cubicBezTo>
                  <a:cubicBezTo>
                    <a:pt x="1393143" y="481407"/>
                    <a:pt x="1393143" y="481407"/>
                    <a:pt x="1369408" y="463348"/>
                  </a:cubicBezTo>
                  <a:cubicBezTo>
                    <a:pt x="1364764" y="459736"/>
                    <a:pt x="1360121" y="455608"/>
                    <a:pt x="1354961" y="452512"/>
                  </a:cubicBezTo>
                  <a:cubicBezTo>
                    <a:pt x="1348253" y="448384"/>
                    <a:pt x="1347221" y="443225"/>
                    <a:pt x="1349801" y="436001"/>
                  </a:cubicBezTo>
                  <a:cubicBezTo>
                    <a:pt x="1357025" y="414330"/>
                    <a:pt x="1361668" y="391627"/>
                    <a:pt x="1377148" y="374084"/>
                  </a:cubicBezTo>
                  <a:cubicBezTo>
                    <a:pt x="1382307" y="368408"/>
                    <a:pt x="1381276" y="364280"/>
                    <a:pt x="1374052" y="360152"/>
                  </a:cubicBezTo>
                  <a:cubicBezTo>
                    <a:pt x="1353929" y="347769"/>
                    <a:pt x="1333806" y="335385"/>
                    <a:pt x="1312651" y="324550"/>
                  </a:cubicBezTo>
                  <a:cubicBezTo>
                    <a:pt x="1304911" y="320422"/>
                    <a:pt x="1299751" y="320422"/>
                    <a:pt x="1296655" y="329193"/>
                  </a:cubicBezTo>
                  <a:cubicBezTo>
                    <a:pt x="1288916" y="350865"/>
                    <a:pt x="1271888" y="365828"/>
                    <a:pt x="1256925" y="382855"/>
                  </a:cubicBezTo>
                  <a:cubicBezTo>
                    <a:pt x="1251249" y="389047"/>
                    <a:pt x="1246090" y="389563"/>
                    <a:pt x="1238866" y="386467"/>
                  </a:cubicBezTo>
                  <a:cubicBezTo>
                    <a:pt x="1228546" y="381307"/>
                    <a:pt x="1217711" y="377179"/>
                    <a:pt x="1206875" y="373052"/>
                  </a:cubicBezTo>
                  <a:cubicBezTo>
                    <a:pt x="1199136" y="370472"/>
                    <a:pt x="1196556" y="365312"/>
                    <a:pt x="1196556" y="357572"/>
                  </a:cubicBezTo>
                  <a:cubicBezTo>
                    <a:pt x="1197072" y="335385"/>
                    <a:pt x="1196556" y="313714"/>
                    <a:pt x="1206359" y="293075"/>
                  </a:cubicBezTo>
                  <a:cubicBezTo>
                    <a:pt x="1209971" y="285335"/>
                    <a:pt x="1208939" y="280692"/>
                    <a:pt x="1199652" y="278112"/>
                  </a:cubicBezTo>
                  <a:cubicBezTo>
                    <a:pt x="1176949" y="271404"/>
                    <a:pt x="1154246" y="265212"/>
                    <a:pt x="1131027" y="259537"/>
                  </a:cubicBezTo>
                  <a:cubicBezTo>
                    <a:pt x="1122255" y="257473"/>
                    <a:pt x="1119159" y="260569"/>
                    <a:pt x="1118127" y="268308"/>
                  </a:cubicBezTo>
                  <a:cubicBezTo>
                    <a:pt x="1116063" y="291527"/>
                    <a:pt x="1103164" y="311134"/>
                    <a:pt x="1093360" y="331258"/>
                  </a:cubicBezTo>
                  <a:cubicBezTo>
                    <a:pt x="1090780" y="336933"/>
                    <a:pt x="1086653" y="339513"/>
                    <a:pt x="1079945" y="338481"/>
                  </a:cubicBezTo>
                  <a:cubicBezTo>
                    <a:pt x="1067561" y="336417"/>
                    <a:pt x="1055178" y="334869"/>
                    <a:pt x="1042794" y="333837"/>
                  </a:cubicBezTo>
                  <a:cubicBezTo>
                    <a:pt x="1034539" y="332805"/>
                    <a:pt x="1029895" y="329193"/>
                    <a:pt x="1028347" y="320422"/>
                  </a:cubicBezTo>
                  <a:cubicBezTo>
                    <a:pt x="1024735" y="299783"/>
                    <a:pt x="1016996" y="279660"/>
                    <a:pt x="1021123" y="257989"/>
                  </a:cubicBezTo>
                  <a:cubicBezTo>
                    <a:pt x="1022671" y="248701"/>
                    <a:pt x="1019059" y="244057"/>
                    <a:pt x="1008740" y="243541"/>
                  </a:cubicBezTo>
                  <a:cubicBezTo>
                    <a:pt x="986553" y="242509"/>
                    <a:pt x="964366" y="242509"/>
                    <a:pt x="941663" y="243541"/>
                  </a:cubicBezTo>
                  <a:cubicBezTo>
                    <a:pt x="931859" y="244057"/>
                    <a:pt x="928247" y="248185"/>
                    <a:pt x="929795" y="256957"/>
                  </a:cubicBezTo>
                  <a:cubicBezTo>
                    <a:pt x="933923" y="279144"/>
                    <a:pt x="926184" y="299267"/>
                    <a:pt x="922572" y="320422"/>
                  </a:cubicBezTo>
                  <a:cubicBezTo>
                    <a:pt x="921024" y="328678"/>
                    <a:pt x="916896" y="332290"/>
                    <a:pt x="909156" y="333321"/>
                  </a:cubicBezTo>
                  <a:cubicBezTo>
                    <a:pt x="896773" y="334869"/>
                    <a:pt x="884389" y="335901"/>
                    <a:pt x="872006" y="337965"/>
                  </a:cubicBezTo>
                  <a:cubicBezTo>
                    <a:pt x="864782" y="339513"/>
                    <a:pt x="860654" y="336933"/>
                    <a:pt x="857559" y="330226"/>
                  </a:cubicBezTo>
                  <a:cubicBezTo>
                    <a:pt x="847755" y="310102"/>
                    <a:pt x="835371" y="291527"/>
                    <a:pt x="833308" y="268308"/>
                  </a:cubicBezTo>
                  <a:cubicBezTo>
                    <a:pt x="832276" y="259537"/>
                    <a:pt x="828664" y="256957"/>
                    <a:pt x="819892" y="259021"/>
                  </a:cubicBezTo>
                  <a:cubicBezTo>
                    <a:pt x="797705" y="264180"/>
                    <a:pt x="775518" y="269856"/>
                    <a:pt x="753847" y="276564"/>
                  </a:cubicBezTo>
                  <a:cubicBezTo>
                    <a:pt x="744044" y="279660"/>
                    <a:pt x="740948" y="283272"/>
                    <a:pt x="745591" y="293075"/>
                  </a:cubicBezTo>
                  <a:cubicBezTo>
                    <a:pt x="751783" y="308039"/>
                    <a:pt x="754879" y="323518"/>
                    <a:pt x="754879" y="339513"/>
                  </a:cubicBezTo>
                  <a:cubicBezTo>
                    <a:pt x="754879" y="367892"/>
                    <a:pt x="755395" y="367892"/>
                    <a:pt x="728564" y="378728"/>
                  </a:cubicBezTo>
                  <a:cubicBezTo>
                    <a:pt x="722888" y="380791"/>
                    <a:pt x="717213" y="383371"/>
                    <a:pt x="712053" y="385951"/>
                  </a:cubicBezTo>
                  <a:cubicBezTo>
                    <a:pt x="705345" y="389563"/>
                    <a:pt x="700185" y="388531"/>
                    <a:pt x="695026" y="382855"/>
                  </a:cubicBezTo>
                  <a:cubicBezTo>
                    <a:pt x="679546" y="365828"/>
                    <a:pt x="662519" y="350349"/>
                    <a:pt x="654779" y="328161"/>
                  </a:cubicBezTo>
                  <a:cubicBezTo>
                    <a:pt x="652200" y="320938"/>
                    <a:pt x="648588" y="319390"/>
                    <a:pt x="641364" y="323002"/>
                  </a:cubicBezTo>
                  <a:cubicBezTo>
                    <a:pt x="619693" y="334353"/>
                    <a:pt x="598538" y="346737"/>
                    <a:pt x="577899" y="359636"/>
                  </a:cubicBezTo>
                  <a:cubicBezTo>
                    <a:pt x="571707" y="363248"/>
                    <a:pt x="570159" y="366860"/>
                    <a:pt x="574803" y="372536"/>
                  </a:cubicBezTo>
                  <a:cubicBezTo>
                    <a:pt x="590798" y="390595"/>
                    <a:pt x="595958" y="413298"/>
                    <a:pt x="602666" y="435485"/>
                  </a:cubicBezTo>
                  <a:cubicBezTo>
                    <a:pt x="604730" y="442193"/>
                    <a:pt x="604214" y="446836"/>
                    <a:pt x="598022" y="450964"/>
                  </a:cubicBezTo>
                  <a:cubicBezTo>
                    <a:pt x="587702" y="458188"/>
                    <a:pt x="577383" y="466444"/>
                    <a:pt x="567579" y="474699"/>
                  </a:cubicBezTo>
                  <a:cubicBezTo>
                    <a:pt x="561388" y="479859"/>
                    <a:pt x="556744" y="478827"/>
                    <a:pt x="550552" y="474699"/>
                  </a:cubicBezTo>
                  <a:cubicBezTo>
                    <a:pt x="531977" y="462316"/>
                    <a:pt x="511854" y="451996"/>
                    <a:pt x="498438" y="432905"/>
                  </a:cubicBezTo>
                  <a:cubicBezTo>
                    <a:pt x="494310" y="426713"/>
                    <a:pt x="489151" y="426197"/>
                    <a:pt x="483475" y="431357"/>
                  </a:cubicBezTo>
                  <a:cubicBezTo>
                    <a:pt x="465932" y="447352"/>
                    <a:pt x="448904" y="464895"/>
                    <a:pt x="432393" y="482439"/>
                  </a:cubicBezTo>
                  <a:cubicBezTo>
                    <a:pt x="427233" y="488114"/>
                    <a:pt x="426717" y="493274"/>
                    <a:pt x="433425" y="497402"/>
                  </a:cubicBezTo>
                  <a:cubicBezTo>
                    <a:pt x="453032" y="510818"/>
                    <a:pt x="462836" y="531457"/>
                    <a:pt x="475735" y="550032"/>
                  </a:cubicBezTo>
                  <a:cubicBezTo>
                    <a:pt x="479863" y="555708"/>
                    <a:pt x="479863" y="560867"/>
                    <a:pt x="475219" y="566027"/>
                  </a:cubicBezTo>
                  <a:cubicBezTo>
                    <a:pt x="466964" y="576347"/>
                    <a:pt x="458708" y="587182"/>
                    <a:pt x="450968" y="597502"/>
                  </a:cubicBezTo>
                  <a:cubicBezTo>
                    <a:pt x="447357" y="602146"/>
                    <a:pt x="443745" y="603694"/>
                    <a:pt x="437553" y="601629"/>
                  </a:cubicBezTo>
                  <a:cubicBezTo>
                    <a:pt x="414850" y="594406"/>
                    <a:pt x="391631" y="589246"/>
                    <a:pt x="373056" y="573251"/>
                  </a:cubicBezTo>
                  <a:cubicBezTo>
                    <a:pt x="367896" y="568607"/>
                    <a:pt x="363768" y="568607"/>
                    <a:pt x="360156" y="575315"/>
                  </a:cubicBezTo>
                  <a:cubicBezTo>
                    <a:pt x="347257" y="596470"/>
                    <a:pt x="334358" y="617109"/>
                    <a:pt x="323522" y="638780"/>
                  </a:cubicBezTo>
                  <a:cubicBezTo>
                    <a:pt x="319910" y="646004"/>
                    <a:pt x="320942" y="650131"/>
                    <a:pt x="328166" y="652711"/>
                  </a:cubicBezTo>
                  <a:cubicBezTo>
                    <a:pt x="346225" y="659419"/>
                    <a:pt x="360672" y="672318"/>
                    <a:pt x="374088" y="685218"/>
                  </a:cubicBezTo>
                  <a:cubicBezTo>
                    <a:pt x="392147" y="702245"/>
                    <a:pt x="391115" y="698117"/>
                    <a:pt x="380795" y="720820"/>
                  </a:cubicBezTo>
                  <a:cubicBezTo>
                    <a:pt x="377700" y="728044"/>
                    <a:pt x="374604" y="735268"/>
                    <a:pt x="372024" y="742492"/>
                  </a:cubicBezTo>
                  <a:cubicBezTo>
                    <a:pt x="369444" y="750747"/>
                    <a:pt x="364284" y="753327"/>
                    <a:pt x="355513" y="753327"/>
                  </a:cubicBezTo>
                  <a:cubicBezTo>
                    <a:pt x="333326" y="752811"/>
                    <a:pt x="311655" y="753327"/>
                    <a:pt x="291015" y="743523"/>
                  </a:cubicBezTo>
                  <a:cubicBezTo>
                    <a:pt x="282760" y="739396"/>
                    <a:pt x="279148" y="742492"/>
                    <a:pt x="276568" y="751263"/>
                  </a:cubicBezTo>
                  <a:cubicBezTo>
                    <a:pt x="269860" y="773450"/>
                    <a:pt x="264185" y="796153"/>
                    <a:pt x="258509" y="818340"/>
                  </a:cubicBezTo>
                  <a:cubicBezTo>
                    <a:pt x="256445" y="827628"/>
                    <a:pt x="259025" y="831239"/>
                    <a:pt x="267796" y="831756"/>
                  </a:cubicBezTo>
                  <a:cubicBezTo>
                    <a:pt x="291015" y="833819"/>
                    <a:pt x="310623" y="846719"/>
                    <a:pt x="330746" y="857038"/>
                  </a:cubicBezTo>
                  <a:cubicBezTo>
                    <a:pt x="335905" y="859618"/>
                    <a:pt x="338485" y="863230"/>
                    <a:pt x="337453" y="869422"/>
                  </a:cubicBezTo>
                  <a:cubicBezTo>
                    <a:pt x="335389" y="881805"/>
                    <a:pt x="333842" y="894189"/>
                    <a:pt x="332810" y="906572"/>
                  </a:cubicBezTo>
                  <a:cubicBezTo>
                    <a:pt x="331778" y="915344"/>
                    <a:pt x="328166" y="919988"/>
                    <a:pt x="318878" y="922052"/>
                  </a:cubicBezTo>
                  <a:cubicBezTo>
                    <a:pt x="298239" y="925664"/>
                    <a:pt x="278116" y="932887"/>
                    <a:pt x="256445" y="929275"/>
                  </a:cubicBezTo>
                  <a:cubicBezTo>
                    <a:pt x="246125" y="927211"/>
                    <a:pt x="243029" y="932371"/>
                    <a:pt x="242514" y="942175"/>
                  </a:cubicBezTo>
                  <a:cubicBezTo>
                    <a:pt x="241482" y="963846"/>
                    <a:pt x="241482" y="985001"/>
                    <a:pt x="242514" y="1006672"/>
                  </a:cubicBezTo>
                  <a:cubicBezTo>
                    <a:pt x="243029" y="1018023"/>
                    <a:pt x="247157" y="1022667"/>
                    <a:pt x="257993" y="1020603"/>
                  </a:cubicBezTo>
                  <a:cubicBezTo>
                    <a:pt x="280180" y="1016475"/>
                    <a:pt x="300303" y="1024731"/>
                    <a:pt x="321458" y="1028343"/>
                  </a:cubicBezTo>
                  <a:cubicBezTo>
                    <a:pt x="327650" y="1029375"/>
                    <a:pt x="331262" y="1032987"/>
                    <a:pt x="331778" y="1039694"/>
                  </a:cubicBezTo>
                  <a:cubicBezTo>
                    <a:pt x="333326" y="1052594"/>
                    <a:pt x="334358" y="1065493"/>
                    <a:pt x="336937" y="1077877"/>
                  </a:cubicBezTo>
                  <a:cubicBezTo>
                    <a:pt x="338485" y="1085617"/>
                    <a:pt x="335905" y="1089744"/>
                    <a:pt x="329198" y="1093356"/>
                  </a:cubicBezTo>
                  <a:cubicBezTo>
                    <a:pt x="309075" y="1103676"/>
                    <a:pt x="289467" y="1115543"/>
                    <a:pt x="265733" y="1117607"/>
                  </a:cubicBezTo>
                  <a:cubicBezTo>
                    <a:pt x="257993" y="1118123"/>
                    <a:pt x="255929" y="1122251"/>
                    <a:pt x="257993" y="1129990"/>
                  </a:cubicBezTo>
                  <a:cubicBezTo>
                    <a:pt x="263669" y="1153209"/>
                    <a:pt x="269344" y="1175913"/>
                    <a:pt x="276568" y="1198615"/>
                  </a:cubicBezTo>
                  <a:cubicBezTo>
                    <a:pt x="279148" y="1207903"/>
                    <a:pt x="283276" y="1209451"/>
                    <a:pt x="291531" y="1205839"/>
                  </a:cubicBezTo>
                  <a:cubicBezTo>
                    <a:pt x="308559" y="1198100"/>
                    <a:pt x="327134" y="1196035"/>
                    <a:pt x="345709" y="1196035"/>
                  </a:cubicBezTo>
                  <a:cubicBezTo>
                    <a:pt x="371508" y="1196035"/>
                    <a:pt x="366348" y="1193456"/>
                    <a:pt x="375636" y="1216675"/>
                  </a:cubicBezTo>
                  <a:cubicBezTo>
                    <a:pt x="378216" y="1223382"/>
                    <a:pt x="380795" y="1230606"/>
                    <a:pt x="384407" y="1236798"/>
                  </a:cubicBezTo>
                  <a:cubicBezTo>
                    <a:pt x="389051" y="1245569"/>
                    <a:pt x="386987" y="1251761"/>
                    <a:pt x="379764" y="1257953"/>
                  </a:cubicBezTo>
                  <a:cubicBezTo>
                    <a:pt x="363252" y="1272400"/>
                    <a:pt x="348289" y="1288396"/>
                    <a:pt x="327134" y="1296651"/>
                  </a:cubicBezTo>
                  <a:cubicBezTo>
                    <a:pt x="319394" y="1299231"/>
                    <a:pt x="319394" y="1303875"/>
                    <a:pt x="322490" y="1310583"/>
                  </a:cubicBezTo>
                  <a:cubicBezTo>
                    <a:pt x="333842" y="1332254"/>
                    <a:pt x="346225" y="1353409"/>
                    <a:pt x="359124" y="1374048"/>
                  </a:cubicBezTo>
                  <a:cubicBezTo>
                    <a:pt x="362736" y="1379724"/>
                    <a:pt x="365832" y="1380755"/>
                    <a:pt x="370992" y="1376628"/>
                  </a:cubicBezTo>
                  <a:cubicBezTo>
                    <a:pt x="389051" y="1361148"/>
                    <a:pt x="412270" y="1355988"/>
                    <a:pt x="433941" y="1348765"/>
                  </a:cubicBezTo>
                  <a:cubicBezTo>
                    <a:pt x="441165" y="1346185"/>
                    <a:pt x="445809" y="1347217"/>
                    <a:pt x="450452" y="1353925"/>
                  </a:cubicBezTo>
                  <a:cubicBezTo>
                    <a:pt x="457676" y="1364760"/>
                    <a:pt x="465932" y="1374564"/>
                    <a:pt x="474187" y="1384367"/>
                  </a:cubicBezTo>
                  <a:cubicBezTo>
                    <a:pt x="478315" y="1389527"/>
                    <a:pt x="478831" y="1393655"/>
                    <a:pt x="475219" y="1399331"/>
                  </a:cubicBezTo>
                  <a:cubicBezTo>
                    <a:pt x="462320" y="1417906"/>
                    <a:pt x="452516" y="1439061"/>
                    <a:pt x="432909" y="1452476"/>
                  </a:cubicBezTo>
                  <a:cubicBezTo>
                    <a:pt x="426201" y="1457120"/>
                    <a:pt x="425685" y="1461764"/>
                    <a:pt x="431877" y="1468471"/>
                  </a:cubicBezTo>
                  <a:cubicBezTo>
                    <a:pt x="447873" y="1486015"/>
                    <a:pt x="464384" y="1502526"/>
                    <a:pt x="481927" y="1518521"/>
                  </a:cubicBezTo>
                  <a:cubicBezTo>
                    <a:pt x="488119" y="1524197"/>
                    <a:pt x="493279" y="1524197"/>
                    <a:pt x="497922" y="1517489"/>
                  </a:cubicBezTo>
                  <a:cubicBezTo>
                    <a:pt x="510822" y="1498398"/>
                    <a:pt x="531461" y="1488595"/>
                    <a:pt x="550036" y="1475695"/>
                  </a:cubicBezTo>
                  <a:cubicBezTo>
                    <a:pt x="556228" y="1471568"/>
                    <a:pt x="561388" y="1471568"/>
                    <a:pt x="567063" y="1476211"/>
                  </a:cubicBezTo>
                  <a:cubicBezTo>
                    <a:pt x="576867" y="1483951"/>
                    <a:pt x="586670" y="1491690"/>
                    <a:pt x="596474" y="1498914"/>
                  </a:cubicBezTo>
                  <a:cubicBezTo>
                    <a:pt x="602666" y="1503558"/>
                    <a:pt x="604214" y="1508202"/>
                    <a:pt x="601634" y="1515426"/>
                  </a:cubicBezTo>
                  <a:cubicBezTo>
                    <a:pt x="594926" y="1537097"/>
                    <a:pt x="589250" y="1559284"/>
                    <a:pt x="574287" y="1577343"/>
                  </a:cubicBezTo>
                  <a:cubicBezTo>
                    <a:pt x="569127" y="1583018"/>
                    <a:pt x="569643" y="1587146"/>
                    <a:pt x="576867" y="1591274"/>
                  </a:cubicBezTo>
                  <a:cubicBezTo>
                    <a:pt x="597506" y="1603658"/>
                    <a:pt x="618145" y="1616041"/>
                    <a:pt x="639300" y="1627393"/>
                  </a:cubicBezTo>
                  <a:cubicBezTo>
                    <a:pt x="647040" y="1631520"/>
                    <a:pt x="651168" y="1629973"/>
                    <a:pt x="653747" y="1622233"/>
                  </a:cubicBezTo>
                  <a:cubicBezTo>
                    <a:pt x="662003" y="1600562"/>
                    <a:pt x="678514" y="1585598"/>
                    <a:pt x="693478" y="1568571"/>
                  </a:cubicBezTo>
                  <a:cubicBezTo>
                    <a:pt x="699153" y="1562379"/>
                    <a:pt x="704313" y="1561864"/>
                    <a:pt x="711537" y="1564959"/>
                  </a:cubicBezTo>
                  <a:cubicBezTo>
                    <a:pt x="721856" y="1570119"/>
                    <a:pt x="732692" y="1574247"/>
                    <a:pt x="743528" y="1578375"/>
                  </a:cubicBezTo>
                  <a:cubicBezTo>
                    <a:pt x="751267" y="1580955"/>
                    <a:pt x="753847" y="1585598"/>
                    <a:pt x="753847" y="1593854"/>
                  </a:cubicBezTo>
                  <a:cubicBezTo>
                    <a:pt x="753331" y="1616041"/>
                    <a:pt x="753847" y="1637712"/>
                    <a:pt x="744044" y="1658351"/>
                  </a:cubicBezTo>
                  <a:cubicBezTo>
                    <a:pt x="739916" y="1667123"/>
                    <a:pt x="743012" y="1671251"/>
                    <a:pt x="752299" y="1673831"/>
                  </a:cubicBezTo>
                  <a:cubicBezTo>
                    <a:pt x="773970" y="1680538"/>
                    <a:pt x="796157" y="1686214"/>
                    <a:pt x="818344" y="1691374"/>
                  </a:cubicBezTo>
                  <a:cubicBezTo>
                    <a:pt x="827116" y="1693438"/>
                    <a:pt x="831760" y="1692406"/>
                    <a:pt x="832276" y="1682602"/>
                  </a:cubicBezTo>
                  <a:cubicBezTo>
                    <a:pt x="834340" y="1659383"/>
                    <a:pt x="846723" y="1639776"/>
                    <a:pt x="857043" y="1619653"/>
                  </a:cubicBezTo>
                  <a:cubicBezTo>
                    <a:pt x="859622" y="1614493"/>
                    <a:pt x="862718" y="1611397"/>
                    <a:pt x="868910" y="1612429"/>
                  </a:cubicBezTo>
                  <a:cubicBezTo>
                    <a:pt x="881809" y="1614493"/>
                    <a:pt x="895225" y="1616041"/>
                    <a:pt x="908640" y="1617589"/>
                  </a:cubicBezTo>
                  <a:cubicBezTo>
                    <a:pt x="916896" y="1618621"/>
                    <a:pt x="920508" y="1622749"/>
                    <a:pt x="922056" y="1630488"/>
                  </a:cubicBezTo>
                  <a:cubicBezTo>
                    <a:pt x="925668" y="1651128"/>
                    <a:pt x="933407" y="1671251"/>
                    <a:pt x="929279" y="1692922"/>
                  </a:cubicBezTo>
                  <a:cubicBezTo>
                    <a:pt x="927215" y="1703757"/>
                    <a:pt x="932375" y="1706853"/>
                    <a:pt x="942695" y="1707369"/>
                  </a:cubicBezTo>
                  <a:cubicBezTo>
                    <a:pt x="964366" y="1708401"/>
                    <a:pt x="985521" y="1708401"/>
                    <a:pt x="1007192" y="1707369"/>
                  </a:cubicBezTo>
                  <a:cubicBezTo>
                    <a:pt x="1018028" y="1706853"/>
                    <a:pt x="1022155" y="1702725"/>
                    <a:pt x="1020607" y="1692406"/>
                  </a:cubicBezTo>
                  <a:cubicBezTo>
                    <a:pt x="1016480" y="1670219"/>
                    <a:pt x="1024219" y="1650096"/>
                    <a:pt x="1028347" y="1628941"/>
                  </a:cubicBezTo>
                  <a:cubicBezTo>
                    <a:pt x="1029379" y="1621717"/>
                    <a:pt x="1033507" y="1618621"/>
                    <a:pt x="1040215" y="1617589"/>
                  </a:cubicBezTo>
                  <a:cubicBezTo>
                    <a:pt x="1053114" y="1616041"/>
                    <a:pt x="1066013" y="1615009"/>
                    <a:pt x="1078397" y="1612429"/>
                  </a:cubicBezTo>
                  <a:cubicBezTo>
                    <a:pt x="1085621" y="1611397"/>
                    <a:pt x="1089748" y="1613461"/>
                    <a:pt x="1092844" y="1619653"/>
                  </a:cubicBezTo>
                  <a:cubicBezTo>
                    <a:pt x="1102648" y="1639776"/>
                    <a:pt x="1115031" y="1658351"/>
                    <a:pt x="1117095" y="1681570"/>
                  </a:cubicBezTo>
                  <a:cubicBezTo>
                    <a:pt x="1118127" y="1690342"/>
                    <a:pt x="1121739" y="1692922"/>
                    <a:pt x="1130511" y="1690858"/>
                  </a:cubicBezTo>
                  <a:cubicBezTo>
                    <a:pt x="1152698" y="1685698"/>
                    <a:pt x="1174885" y="1680022"/>
                    <a:pt x="1196556" y="1673315"/>
                  </a:cubicBezTo>
                  <a:cubicBezTo>
                    <a:pt x="1206359" y="1670219"/>
                    <a:pt x="1209455" y="1666607"/>
                    <a:pt x="1204811" y="1656803"/>
                  </a:cubicBezTo>
                  <a:cubicBezTo>
                    <a:pt x="1200168" y="1643904"/>
                    <a:pt x="1196556" y="1627393"/>
                    <a:pt x="1198104" y="1613977"/>
                  </a:cubicBezTo>
                  <a:close/>
                </a:path>
              </a:pathLst>
            </a:custGeom>
            <a:solidFill>
              <a:schemeClr val="bg1"/>
            </a:solidFill>
            <a:ln w="515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9AE01FF2-14CD-63C0-CF43-93B5B63D39F6}"/>
                </a:ext>
              </a:extLst>
            </p:cNvPr>
            <p:cNvSpPr/>
            <p:nvPr/>
          </p:nvSpPr>
          <p:spPr>
            <a:xfrm>
              <a:off x="306264" y="596604"/>
              <a:ext cx="237705" cy="236465"/>
            </a:xfrm>
            <a:custGeom>
              <a:avLst/>
              <a:gdLst>
                <a:gd name="connsiteX0" fmla="*/ 185362 w 237706"/>
                <a:gd name="connsiteY0" fmla="*/ 130458 h 236466"/>
                <a:gd name="connsiteX1" fmla="*/ 237706 w 237706"/>
                <a:gd name="connsiteY1" fmla="*/ 130458 h 236466"/>
                <a:gd name="connsiteX2" fmla="*/ 234128 w 237706"/>
                <a:gd name="connsiteY2" fmla="*/ 154126 h 236466"/>
                <a:gd name="connsiteX3" fmla="*/ 165835 w 237706"/>
                <a:gd name="connsiteY3" fmla="*/ 229449 h 236466"/>
                <a:gd name="connsiteX4" fmla="*/ 131078 w 237706"/>
                <a:gd name="connsiteY4" fmla="*/ 236466 h 236466"/>
                <a:gd name="connsiteX5" fmla="*/ 131078 w 237706"/>
                <a:gd name="connsiteY5" fmla="*/ 186008 h 236466"/>
                <a:gd name="connsiteX6" fmla="*/ 146195 w 237706"/>
                <a:gd name="connsiteY6" fmla="*/ 182956 h 236466"/>
                <a:gd name="connsiteX7" fmla="*/ 177100 w 237706"/>
                <a:gd name="connsiteY7" fmla="*/ 157507 h 236466"/>
                <a:gd name="connsiteX8" fmla="*/ 0 w 237706"/>
                <a:gd name="connsiteY8" fmla="*/ 130458 h 236466"/>
                <a:gd name="connsiteX9" fmla="*/ 52344 w 237706"/>
                <a:gd name="connsiteY9" fmla="*/ 130458 h 236466"/>
                <a:gd name="connsiteX10" fmla="*/ 60606 w 237706"/>
                <a:gd name="connsiteY10" fmla="*/ 157507 h 236466"/>
                <a:gd name="connsiteX11" fmla="*/ 91511 w 237706"/>
                <a:gd name="connsiteY11" fmla="*/ 182956 h 236466"/>
                <a:gd name="connsiteX12" fmla="*/ 106628 w 237706"/>
                <a:gd name="connsiteY12" fmla="*/ 186008 h 236466"/>
                <a:gd name="connsiteX13" fmla="*/ 106628 w 237706"/>
                <a:gd name="connsiteY13" fmla="*/ 236466 h 236466"/>
                <a:gd name="connsiteX14" fmla="*/ 71871 w 237706"/>
                <a:gd name="connsiteY14" fmla="*/ 229449 h 236466"/>
                <a:gd name="connsiteX15" fmla="*/ 3579 w 237706"/>
                <a:gd name="connsiteY15" fmla="*/ 154126 h 236466"/>
                <a:gd name="connsiteX16" fmla="*/ 131078 w 237706"/>
                <a:gd name="connsiteY16" fmla="*/ 0 h 236466"/>
                <a:gd name="connsiteX17" fmla="*/ 165835 w 237706"/>
                <a:gd name="connsiteY17" fmla="*/ 7017 h 236466"/>
                <a:gd name="connsiteX18" fmla="*/ 234128 w 237706"/>
                <a:gd name="connsiteY18" fmla="*/ 82340 h 236466"/>
                <a:gd name="connsiteX19" fmla="*/ 237706 w 237706"/>
                <a:gd name="connsiteY19" fmla="*/ 106008 h 236466"/>
                <a:gd name="connsiteX20" fmla="*/ 185362 w 237706"/>
                <a:gd name="connsiteY20" fmla="*/ 106008 h 236466"/>
                <a:gd name="connsiteX21" fmla="*/ 177100 w 237706"/>
                <a:gd name="connsiteY21" fmla="*/ 78960 h 236466"/>
                <a:gd name="connsiteX22" fmla="*/ 146195 w 237706"/>
                <a:gd name="connsiteY22" fmla="*/ 53510 h 236466"/>
                <a:gd name="connsiteX23" fmla="*/ 131078 w 237706"/>
                <a:gd name="connsiteY23" fmla="*/ 50458 h 236466"/>
                <a:gd name="connsiteX24" fmla="*/ 106628 w 237706"/>
                <a:gd name="connsiteY24" fmla="*/ 0 h 236466"/>
                <a:gd name="connsiteX25" fmla="*/ 106628 w 237706"/>
                <a:gd name="connsiteY25" fmla="*/ 50458 h 236466"/>
                <a:gd name="connsiteX26" fmla="*/ 91511 w 237706"/>
                <a:gd name="connsiteY26" fmla="*/ 53510 h 236466"/>
                <a:gd name="connsiteX27" fmla="*/ 60606 w 237706"/>
                <a:gd name="connsiteY27" fmla="*/ 78960 h 236466"/>
                <a:gd name="connsiteX28" fmla="*/ 52344 w 237706"/>
                <a:gd name="connsiteY28" fmla="*/ 106008 h 236466"/>
                <a:gd name="connsiteX29" fmla="*/ 0 w 237706"/>
                <a:gd name="connsiteY29" fmla="*/ 106008 h 236466"/>
                <a:gd name="connsiteX30" fmla="*/ 3579 w 237706"/>
                <a:gd name="connsiteY30" fmla="*/ 82340 h 236466"/>
                <a:gd name="connsiteX31" fmla="*/ 71871 w 237706"/>
                <a:gd name="connsiteY31" fmla="*/ 7017 h 236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7706" h="236466">
                  <a:moveTo>
                    <a:pt x="185362" y="130458"/>
                  </a:moveTo>
                  <a:lnTo>
                    <a:pt x="237706" y="130458"/>
                  </a:lnTo>
                  <a:lnTo>
                    <a:pt x="234128" y="154126"/>
                  </a:lnTo>
                  <a:cubicBezTo>
                    <a:pt x="223548" y="188141"/>
                    <a:pt x="198326" y="215706"/>
                    <a:pt x="165835" y="229449"/>
                  </a:cubicBezTo>
                  <a:lnTo>
                    <a:pt x="131078" y="236466"/>
                  </a:lnTo>
                  <a:lnTo>
                    <a:pt x="131078" y="186008"/>
                  </a:lnTo>
                  <a:lnTo>
                    <a:pt x="146195" y="182956"/>
                  </a:lnTo>
                  <a:cubicBezTo>
                    <a:pt x="158800" y="177624"/>
                    <a:pt x="169526" y="168717"/>
                    <a:pt x="177100" y="157507"/>
                  </a:cubicBezTo>
                  <a:close/>
                  <a:moveTo>
                    <a:pt x="0" y="130458"/>
                  </a:moveTo>
                  <a:lnTo>
                    <a:pt x="52344" y="130458"/>
                  </a:lnTo>
                  <a:lnTo>
                    <a:pt x="60606" y="157507"/>
                  </a:lnTo>
                  <a:cubicBezTo>
                    <a:pt x="68180" y="168717"/>
                    <a:pt x="78906" y="177624"/>
                    <a:pt x="91511" y="182956"/>
                  </a:cubicBezTo>
                  <a:lnTo>
                    <a:pt x="106628" y="186008"/>
                  </a:lnTo>
                  <a:lnTo>
                    <a:pt x="106628" y="236466"/>
                  </a:lnTo>
                  <a:lnTo>
                    <a:pt x="71871" y="229449"/>
                  </a:lnTo>
                  <a:cubicBezTo>
                    <a:pt x="39380" y="215706"/>
                    <a:pt x="14159" y="188141"/>
                    <a:pt x="3579" y="154126"/>
                  </a:cubicBezTo>
                  <a:close/>
                  <a:moveTo>
                    <a:pt x="131078" y="0"/>
                  </a:moveTo>
                  <a:lnTo>
                    <a:pt x="165835" y="7017"/>
                  </a:lnTo>
                  <a:cubicBezTo>
                    <a:pt x="198326" y="20760"/>
                    <a:pt x="223548" y="48325"/>
                    <a:pt x="234128" y="82340"/>
                  </a:cubicBezTo>
                  <a:lnTo>
                    <a:pt x="237706" y="106008"/>
                  </a:lnTo>
                  <a:lnTo>
                    <a:pt x="185362" y="106008"/>
                  </a:lnTo>
                  <a:lnTo>
                    <a:pt x="177100" y="78960"/>
                  </a:lnTo>
                  <a:cubicBezTo>
                    <a:pt x="169526" y="67749"/>
                    <a:pt x="158800" y="58842"/>
                    <a:pt x="146195" y="53510"/>
                  </a:cubicBezTo>
                  <a:lnTo>
                    <a:pt x="131078" y="50458"/>
                  </a:lnTo>
                  <a:close/>
                  <a:moveTo>
                    <a:pt x="106628" y="0"/>
                  </a:moveTo>
                  <a:lnTo>
                    <a:pt x="106628" y="50458"/>
                  </a:lnTo>
                  <a:lnTo>
                    <a:pt x="91511" y="53510"/>
                  </a:lnTo>
                  <a:cubicBezTo>
                    <a:pt x="78906" y="58842"/>
                    <a:pt x="68180" y="67749"/>
                    <a:pt x="60606" y="78960"/>
                  </a:cubicBezTo>
                  <a:lnTo>
                    <a:pt x="52344" y="106008"/>
                  </a:lnTo>
                  <a:lnTo>
                    <a:pt x="0" y="106008"/>
                  </a:lnTo>
                  <a:lnTo>
                    <a:pt x="3579" y="82340"/>
                  </a:lnTo>
                  <a:cubicBezTo>
                    <a:pt x="14159" y="48325"/>
                    <a:pt x="39380" y="20760"/>
                    <a:pt x="71871" y="70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4" name="Oval 53">
              <a:extLst>
                <a:ext uri="{FF2B5EF4-FFF2-40B4-BE49-F238E27FC236}">
                  <a16:creationId xmlns:a16="http://schemas.microsoft.com/office/drawing/2014/main" id="{93D2F292-DD68-5F25-C564-9AB4CC696D81}"/>
                </a:ext>
              </a:extLst>
            </p:cNvPr>
            <p:cNvSpPr/>
            <p:nvPr/>
          </p:nvSpPr>
          <p:spPr>
            <a:xfrm>
              <a:off x="385558" y="675280"/>
              <a:ext cx="79122" cy="7912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id="{1E7B9896-0D7A-802C-5341-9F09FA4927A6}"/>
              </a:ext>
            </a:extLst>
          </p:cNvPr>
          <p:cNvGrpSpPr/>
          <p:nvPr userDrawn="1"/>
        </p:nvGrpSpPr>
        <p:grpSpPr>
          <a:xfrm rot="9743765" flipH="1">
            <a:off x="849043" y="392925"/>
            <a:ext cx="459928" cy="1377757"/>
            <a:chOff x="391499" y="630207"/>
            <a:chExt cx="531845" cy="1593193"/>
          </a:xfrm>
          <a:solidFill>
            <a:schemeClr val="accent1"/>
          </a:solidFill>
        </p:grpSpPr>
        <p:sp>
          <p:nvSpPr>
            <p:cNvPr id="56" name="Rectangle: Rounded Corners 55">
              <a:extLst>
                <a:ext uri="{FF2B5EF4-FFF2-40B4-BE49-F238E27FC236}">
                  <a16:creationId xmlns:a16="http://schemas.microsoft.com/office/drawing/2014/main" id="{C433FBC1-0F00-D4A9-7123-DF02ACD31534}"/>
                </a:ext>
              </a:extLst>
            </p:cNvPr>
            <p:cNvSpPr/>
            <p:nvPr/>
          </p:nvSpPr>
          <p:spPr>
            <a:xfrm rot="20495611">
              <a:off x="400452" y="630207"/>
              <a:ext cx="522892" cy="1539138"/>
            </a:xfrm>
            <a:prstGeom prst="roundRect">
              <a:avLst>
                <a:gd name="adj" fmla="val 0"/>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Rounded Corners 56">
              <a:extLst>
                <a:ext uri="{FF2B5EF4-FFF2-40B4-BE49-F238E27FC236}">
                  <a16:creationId xmlns:a16="http://schemas.microsoft.com/office/drawing/2014/main" id="{4C4617CB-A329-8395-D048-FEFB134D3848}"/>
                </a:ext>
              </a:extLst>
            </p:cNvPr>
            <p:cNvSpPr/>
            <p:nvPr/>
          </p:nvSpPr>
          <p:spPr>
            <a:xfrm rot="20495611">
              <a:off x="391499" y="684262"/>
              <a:ext cx="191607" cy="1539138"/>
            </a:xfrm>
            <a:prstGeom prst="roundRect">
              <a:avLst>
                <a:gd name="adj" fmla="val 0"/>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8" name="Oval 57">
            <a:extLst>
              <a:ext uri="{FF2B5EF4-FFF2-40B4-BE49-F238E27FC236}">
                <a16:creationId xmlns:a16="http://schemas.microsoft.com/office/drawing/2014/main" id="{A0632241-27F8-C22B-6208-FBB8B315620E}"/>
              </a:ext>
            </a:extLst>
          </p:cNvPr>
          <p:cNvSpPr/>
          <p:nvPr userDrawn="1"/>
        </p:nvSpPr>
        <p:spPr>
          <a:xfrm rot="10800000" flipH="1">
            <a:off x="747743" y="1420860"/>
            <a:ext cx="618628" cy="618628"/>
          </a:xfrm>
          <a:prstGeom prst="ellipse">
            <a:avLst/>
          </a:prstGeom>
          <a:solidFill>
            <a:schemeClr val="accent2"/>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Shape 58">
            <a:extLst>
              <a:ext uri="{FF2B5EF4-FFF2-40B4-BE49-F238E27FC236}">
                <a16:creationId xmlns:a16="http://schemas.microsoft.com/office/drawing/2014/main" id="{0E101F31-E200-E08C-C8EA-A748997E6CBA}"/>
              </a:ext>
            </a:extLst>
          </p:cNvPr>
          <p:cNvSpPr/>
          <p:nvPr userDrawn="1"/>
        </p:nvSpPr>
        <p:spPr>
          <a:xfrm rot="10800000" flipH="1">
            <a:off x="814461" y="1487577"/>
            <a:ext cx="485192" cy="485192"/>
          </a:xfrm>
          <a:custGeom>
            <a:avLst/>
            <a:gdLst>
              <a:gd name="connsiteX0" fmla="*/ 977265 w 1950394"/>
              <a:gd name="connsiteY0" fmla="*/ 1954006 h 1950394"/>
              <a:gd name="connsiteX1" fmla="*/ 4 w 1950394"/>
              <a:gd name="connsiteY1" fmla="*/ 977261 h 1950394"/>
              <a:gd name="connsiteX2" fmla="*/ 976749 w 1950394"/>
              <a:gd name="connsiteY2" fmla="*/ 0 h 1950394"/>
              <a:gd name="connsiteX3" fmla="*/ 1953494 w 1950394"/>
              <a:gd name="connsiteY3" fmla="*/ 976229 h 1950394"/>
              <a:gd name="connsiteX4" fmla="*/ 977265 w 1950394"/>
              <a:gd name="connsiteY4" fmla="*/ 1954006 h 1950394"/>
              <a:gd name="connsiteX5" fmla="*/ 1198104 w 1950394"/>
              <a:gd name="connsiteY5" fmla="*/ 1613977 h 1950394"/>
              <a:gd name="connsiteX6" fmla="*/ 1221839 w 1950394"/>
              <a:gd name="connsiteY6" fmla="*/ 1574763 h 1950394"/>
              <a:gd name="connsiteX7" fmla="*/ 1240930 w 1950394"/>
              <a:gd name="connsiteY7" fmla="*/ 1566507 h 1950394"/>
              <a:gd name="connsiteX8" fmla="*/ 1257957 w 1950394"/>
              <a:gd name="connsiteY8" fmla="*/ 1569603 h 1950394"/>
              <a:gd name="connsiteX9" fmla="*/ 1298203 w 1950394"/>
              <a:gd name="connsiteY9" fmla="*/ 1624297 h 1950394"/>
              <a:gd name="connsiteX10" fmla="*/ 1311619 w 1950394"/>
              <a:gd name="connsiteY10" fmla="*/ 1629456 h 1950394"/>
              <a:gd name="connsiteX11" fmla="*/ 1375084 w 1950394"/>
              <a:gd name="connsiteY11" fmla="*/ 1592822 h 1950394"/>
              <a:gd name="connsiteX12" fmla="*/ 1377148 w 1950394"/>
              <a:gd name="connsiteY12" fmla="*/ 1578891 h 1950394"/>
              <a:gd name="connsiteX13" fmla="*/ 1349285 w 1950394"/>
              <a:gd name="connsiteY13" fmla="*/ 1515426 h 1950394"/>
              <a:gd name="connsiteX14" fmla="*/ 1353413 w 1950394"/>
              <a:gd name="connsiteY14" fmla="*/ 1502010 h 1950394"/>
              <a:gd name="connsiteX15" fmla="*/ 1385919 w 1950394"/>
              <a:gd name="connsiteY15" fmla="*/ 1476727 h 1950394"/>
              <a:gd name="connsiteX16" fmla="*/ 1400883 w 1950394"/>
              <a:gd name="connsiteY16" fmla="*/ 1476727 h 1950394"/>
              <a:gd name="connsiteX17" fmla="*/ 1452996 w 1950394"/>
              <a:gd name="connsiteY17" fmla="*/ 1518005 h 1950394"/>
              <a:gd name="connsiteX18" fmla="*/ 1470024 w 1950394"/>
              <a:gd name="connsiteY18" fmla="*/ 1519553 h 1950394"/>
              <a:gd name="connsiteX19" fmla="*/ 1519041 w 1950394"/>
              <a:gd name="connsiteY19" fmla="*/ 1470535 h 1950394"/>
              <a:gd name="connsiteX20" fmla="*/ 1518010 w 1950394"/>
              <a:gd name="connsiteY20" fmla="*/ 1453508 h 1950394"/>
              <a:gd name="connsiteX21" fmla="*/ 1475699 w 1950394"/>
              <a:gd name="connsiteY21" fmla="*/ 1400363 h 1950394"/>
              <a:gd name="connsiteX22" fmla="*/ 1476215 w 1950394"/>
              <a:gd name="connsiteY22" fmla="*/ 1386431 h 1950394"/>
              <a:gd name="connsiteX23" fmla="*/ 1501498 w 1950394"/>
              <a:gd name="connsiteY23" fmla="*/ 1353925 h 1950394"/>
              <a:gd name="connsiteX24" fmla="*/ 1515946 w 1950394"/>
              <a:gd name="connsiteY24" fmla="*/ 1349797 h 1950394"/>
              <a:gd name="connsiteX25" fmla="*/ 1579411 w 1950394"/>
              <a:gd name="connsiteY25" fmla="*/ 1377660 h 1950394"/>
              <a:gd name="connsiteX26" fmla="*/ 1592310 w 1950394"/>
              <a:gd name="connsiteY26" fmla="*/ 1375596 h 1950394"/>
              <a:gd name="connsiteX27" fmla="*/ 1628945 w 1950394"/>
              <a:gd name="connsiteY27" fmla="*/ 1312130 h 1950394"/>
              <a:gd name="connsiteX28" fmla="*/ 1623785 w 1950394"/>
              <a:gd name="connsiteY28" fmla="*/ 1298199 h 1950394"/>
              <a:gd name="connsiteX29" fmla="*/ 1577863 w 1950394"/>
              <a:gd name="connsiteY29" fmla="*/ 1265692 h 1950394"/>
              <a:gd name="connsiteX30" fmla="*/ 1571155 w 1950394"/>
              <a:gd name="connsiteY30" fmla="*/ 1230090 h 1950394"/>
              <a:gd name="connsiteX31" fmla="*/ 1579927 w 1950394"/>
              <a:gd name="connsiteY31" fmla="*/ 1208419 h 1950394"/>
              <a:gd name="connsiteX32" fmla="*/ 1596438 w 1950394"/>
              <a:gd name="connsiteY32" fmla="*/ 1197583 h 1950394"/>
              <a:gd name="connsiteX33" fmla="*/ 1660935 w 1950394"/>
              <a:gd name="connsiteY33" fmla="*/ 1207387 h 1950394"/>
              <a:gd name="connsiteX34" fmla="*/ 1675383 w 1950394"/>
              <a:gd name="connsiteY34" fmla="*/ 1201195 h 1950394"/>
              <a:gd name="connsiteX35" fmla="*/ 1693442 w 1950394"/>
              <a:gd name="connsiteY35" fmla="*/ 1132570 h 1950394"/>
              <a:gd name="connsiteX36" fmla="*/ 1684154 w 1950394"/>
              <a:gd name="connsiteY36" fmla="*/ 1119155 h 1950394"/>
              <a:gd name="connsiteX37" fmla="*/ 1621205 w 1950394"/>
              <a:gd name="connsiteY37" fmla="*/ 1093872 h 1950394"/>
              <a:gd name="connsiteX38" fmla="*/ 1614497 w 1950394"/>
              <a:gd name="connsiteY38" fmla="*/ 1083037 h 1950394"/>
              <a:gd name="connsiteX39" fmla="*/ 1620173 w 1950394"/>
              <a:gd name="connsiteY39" fmla="*/ 1042274 h 1950394"/>
              <a:gd name="connsiteX40" fmla="*/ 1632557 w 1950394"/>
              <a:gd name="connsiteY40" fmla="*/ 1029891 h 1950394"/>
              <a:gd name="connsiteX41" fmla="*/ 1696022 w 1950394"/>
              <a:gd name="connsiteY41" fmla="*/ 1022667 h 1950394"/>
              <a:gd name="connsiteX42" fmla="*/ 1709437 w 1950394"/>
              <a:gd name="connsiteY42" fmla="*/ 1010800 h 1950394"/>
              <a:gd name="connsiteX43" fmla="*/ 1709437 w 1950394"/>
              <a:gd name="connsiteY43" fmla="*/ 943723 h 1950394"/>
              <a:gd name="connsiteX44" fmla="*/ 1694990 w 1950394"/>
              <a:gd name="connsiteY44" fmla="*/ 931339 h 1950394"/>
              <a:gd name="connsiteX45" fmla="*/ 1650616 w 1950394"/>
              <a:gd name="connsiteY45" fmla="*/ 928243 h 1950394"/>
              <a:gd name="connsiteX46" fmla="*/ 1618109 w 1950394"/>
              <a:gd name="connsiteY46" fmla="*/ 892125 h 1950394"/>
              <a:gd name="connsiteX47" fmla="*/ 1615013 w 1950394"/>
              <a:gd name="connsiteY47" fmla="*/ 874582 h 1950394"/>
              <a:gd name="connsiteX48" fmla="*/ 1622753 w 1950394"/>
              <a:gd name="connsiteY48" fmla="*/ 859102 h 1950394"/>
              <a:gd name="connsiteX49" fmla="*/ 1684670 w 1950394"/>
              <a:gd name="connsiteY49" fmla="*/ 834851 h 1950394"/>
              <a:gd name="connsiteX50" fmla="*/ 1693442 w 1950394"/>
              <a:gd name="connsiteY50" fmla="*/ 821952 h 1950394"/>
              <a:gd name="connsiteX51" fmla="*/ 1674867 w 1950394"/>
              <a:gd name="connsiteY51" fmla="*/ 753327 h 1950394"/>
              <a:gd name="connsiteX52" fmla="*/ 1659903 w 1950394"/>
              <a:gd name="connsiteY52" fmla="*/ 746619 h 1950394"/>
              <a:gd name="connsiteX53" fmla="*/ 1594374 w 1950394"/>
              <a:gd name="connsiteY53" fmla="*/ 756423 h 1950394"/>
              <a:gd name="connsiteX54" fmla="*/ 1580443 w 1950394"/>
              <a:gd name="connsiteY54" fmla="*/ 747651 h 1950394"/>
              <a:gd name="connsiteX55" fmla="*/ 1565995 w 1950394"/>
              <a:gd name="connsiteY55" fmla="*/ 713081 h 1950394"/>
              <a:gd name="connsiteX56" fmla="*/ 1570123 w 1950394"/>
              <a:gd name="connsiteY56" fmla="*/ 696054 h 1950394"/>
              <a:gd name="connsiteX57" fmla="*/ 1623269 w 1950394"/>
              <a:gd name="connsiteY57" fmla="*/ 656323 h 1950394"/>
              <a:gd name="connsiteX58" fmla="*/ 1628429 w 1950394"/>
              <a:gd name="connsiteY58" fmla="*/ 641876 h 1950394"/>
              <a:gd name="connsiteX59" fmla="*/ 1592310 w 1950394"/>
              <a:gd name="connsiteY59" fmla="*/ 579443 h 1950394"/>
              <a:gd name="connsiteX60" fmla="*/ 1578379 w 1950394"/>
              <a:gd name="connsiteY60" fmla="*/ 576863 h 1950394"/>
              <a:gd name="connsiteX61" fmla="*/ 1532457 w 1950394"/>
              <a:gd name="connsiteY61" fmla="*/ 599050 h 1950394"/>
              <a:gd name="connsiteX62" fmla="*/ 1490147 w 1950394"/>
              <a:gd name="connsiteY62" fmla="*/ 585118 h 1950394"/>
              <a:gd name="connsiteX63" fmla="*/ 1477247 w 1950394"/>
              <a:gd name="connsiteY63" fmla="*/ 569123 h 1950394"/>
              <a:gd name="connsiteX64" fmla="*/ 1476731 w 1950394"/>
              <a:gd name="connsiteY64" fmla="*/ 552096 h 1950394"/>
              <a:gd name="connsiteX65" fmla="*/ 1518525 w 1950394"/>
              <a:gd name="connsiteY65" fmla="*/ 499982 h 1950394"/>
              <a:gd name="connsiteX66" fmla="*/ 1519557 w 1950394"/>
              <a:gd name="connsiteY66" fmla="*/ 483987 h 1950394"/>
              <a:gd name="connsiteX67" fmla="*/ 1470540 w 1950394"/>
              <a:gd name="connsiteY67" fmla="*/ 434453 h 1950394"/>
              <a:gd name="connsiteX68" fmla="*/ 1452480 w 1950394"/>
              <a:gd name="connsiteY68" fmla="*/ 436001 h 1950394"/>
              <a:gd name="connsiteX69" fmla="*/ 1418942 w 1950394"/>
              <a:gd name="connsiteY69" fmla="*/ 465412 h 1950394"/>
              <a:gd name="connsiteX70" fmla="*/ 1369408 w 1950394"/>
              <a:gd name="connsiteY70" fmla="*/ 463348 h 1950394"/>
              <a:gd name="connsiteX71" fmla="*/ 1354961 w 1950394"/>
              <a:gd name="connsiteY71" fmla="*/ 452512 h 1950394"/>
              <a:gd name="connsiteX72" fmla="*/ 1349801 w 1950394"/>
              <a:gd name="connsiteY72" fmla="*/ 436001 h 1950394"/>
              <a:gd name="connsiteX73" fmla="*/ 1377148 w 1950394"/>
              <a:gd name="connsiteY73" fmla="*/ 374084 h 1950394"/>
              <a:gd name="connsiteX74" fmla="*/ 1374052 w 1950394"/>
              <a:gd name="connsiteY74" fmla="*/ 360152 h 1950394"/>
              <a:gd name="connsiteX75" fmla="*/ 1312651 w 1950394"/>
              <a:gd name="connsiteY75" fmla="*/ 324550 h 1950394"/>
              <a:gd name="connsiteX76" fmla="*/ 1296655 w 1950394"/>
              <a:gd name="connsiteY76" fmla="*/ 329193 h 1950394"/>
              <a:gd name="connsiteX77" fmla="*/ 1256925 w 1950394"/>
              <a:gd name="connsiteY77" fmla="*/ 382855 h 1950394"/>
              <a:gd name="connsiteX78" fmla="*/ 1238866 w 1950394"/>
              <a:gd name="connsiteY78" fmla="*/ 386467 h 1950394"/>
              <a:gd name="connsiteX79" fmla="*/ 1206875 w 1950394"/>
              <a:gd name="connsiteY79" fmla="*/ 373052 h 1950394"/>
              <a:gd name="connsiteX80" fmla="*/ 1196556 w 1950394"/>
              <a:gd name="connsiteY80" fmla="*/ 357572 h 1950394"/>
              <a:gd name="connsiteX81" fmla="*/ 1206359 w 1950394"/>
              <a:gd name="connsiteY81" fmla="*/ 293075 h 1950394"/>
              <a:gd name="connsiteX82" fmla="*/ 1199652 w 1950394"/>
              <a:gd name="connsiteY82" fmla="*/ 278112 h 1950394"/>
              <a:gd name="connsiteX83" fmla="*/ 1131027 w 1950394"/>
              <a:gd name="connsiteY83" fmla="*/ 259537 h 1950394"/>
              <a:gd name="connsiteX84" fmla="*/ 1118127 w 1950394"/>
              <a:gd name="connsiteY84" fmla="*/ 268308 h 1950394"/>
              <a:gd name="connsiteX85" fmla="*/ 1093360 w 1950394"/>
              <a:gd name="connsiteY85" fmla="*/ 331258 h 1950394"/>
              <a:gd name="connsiteX86" fmla="*/ 1079945 w 1950394"/>
              <a:gd name="connsiteY86" fmla="*/ 338481 h 1950394"/>
              <a:gd name="connsiteX87" fmla="*/ 1042794 w 1950394"/>
              <a:gd name="connsiteY87" fmla="*/ 333837 h 1950394"/>
              <a:gd name="connsiteX88" fmla="*/ 1028347 w 1950394"/>
              <a:gd name="connsiteY88" fmla="*/ 320422 h 1950394"/>
              <a:gd name="connsiteX89" fmla="*/ 1021123 w 1950394"/>
              <a:gd name="connsiteY89" fmla="*/ 257989 h 1950394"/>
              <a:gd name="connsiteX90" fmla="*/ 1008740 w 1950394"/>
              <a:gd name="connsiteY90" fmla="*/ 243541 h 1950394"/>
              <a:gd name="connsiteX91" fmla="*/ 941663 w 1950394"/>
              <a:gd name="connsiteY91" fmla="*/ 243541 h 1950394"/>
              <a:gd name="connsiteX92" fmla="*/ 929795 w 1950394"/>
              <a:gd name="connsiteY92" fmla="*/ 256957 h 1950394"/>
              <a:gd name="connsiteX93" fmla="*/ 922572 w 1950394"/>
              <a:gd name="connsiteY93" fmla="*/ 320422 h 1950394"/>
              <a:gd name="connsiteX94" fmla="*/ 909156 w 1950394"/>
              <a:gd name="connsiteY94" fmla="*/ 333321 h 1950394"/>
              <a:gd name="connsiteX95" fmla="*/ 872006 w 1950394"/>
              <a:gd name="connsiteY95" fmla="*/ 337965 h 1950394"/>
              <a:gd name="connsiteX96" fmla="*/ 857559 w 1950394"/>
              <a:gd name="connsiteY96" fmla="*/ 330226 h 1950394"/>
              <a:gd name="connsiteX97" fmla="*/ 833308 w 1950394"/>
              <a:gd name="connsiteY97" fmla="*/ 268308 h 1950394"/>
              <a:gd name="connsiteX98" fmla="*/ 819892 w 1950394"/>
              <a:gd name="connsiteY98" fmla="*/ 259021 h 1950394"/>
              <a:gd name="connsiteX99" fmla="*/ 753847 w 1950394"/>
              <a:gd name="connsiteY99" fmla="*/ 276564 h 1950394"/>
              <a:gd name="connsiteX100" fmla="*/ 745591 w 1950394"/>
              <a:gd name="connsiteY100" fmla="*/ 293075 h 1950394"/>
              <a:gd name="connsiteX101" fmla="*/ 754879 w 1950394"/>
              <a:gd name="connsiteY101" fmla="*/ 339513 h 1950394"/>
              <a:gd name="connsiteX102" fmla="*/ 728564 w 1950394"/>
              <a:gd name="connsiteY102" fmla="*/ 378728 h 1950394"/>
              <a:gd name="connsiteX103" fmla="*/ 712053 w 1950394"/>
              <a:gd name="connsiteY103" fmla="*/ 385951 h 1950394"/>
              <a:gd name="connsiteX104" fmla="*/ 695026 w 1950394"/>
              <a:gd name="connsiteY104" fmla="*/ 382855 h 1950394"/>
              <a:gd name="connsiteX105" fmla="*/ 654779 w 1950394"/>
              <a:gd name="connsiteY105" fmla="*/ 328161 h 1950394"/>
              <a:gd name="connsiteX106" fmla="*/ 641364 w 1950394"/>
              <a:gd name="connsiteY106" fmla="*/ 323002 h 1950394"/>
              <a:gd name="connsiteX107" fmla="*/ 577899 w 1950394"/>
              <a:gd name="connsiteY107" fmla="*/ 359636 h 1950394"/>
              <a:gd name="connsiteX108" fmla="*/ 574803 w 1950394"/>
              <a:gd name="connsiteY108" fmla="*/ 372536 h 1950394"/>
              <a:gd name="connsiteX109" fmla="*/ 602666 w 1950394"/>
              <a:gd name="connsiteY109" fmla="*/ 435485 h 1950394"/>
              <a:gd name="connsiteX110" fmla="*/ 598022 w 1950394"/>
              <a:gd name="connsiteY110" fmla="*/ 450964 h 1950394"/>
              <a:gd name="connsiteX111" fmla="*/ 567579 w 1950394"/>
              <a:gd name="connsiteY111" fmla="*/ 474699 h 1950394"/>
              <a:gd name="connsiteX112" fmla="*/ 550552 w 1950394"/>
              <a:gd name="connsiteY112" fmla="*/ 474699 h 1950394"/>
              <a:gd name="connsiteX113" fmla="*/ 498438 w 1950394"/>
              <a:gd name="connsiteY113" fmla="*/ 432905 h 1950394"/>
              <a:gd name="connsiteX114" fmla="*/ 483475 w 1950394"/>
              <a:gd name="connsiteY114" fmla="*/ 431357 h 1950394"/>
              <a:gd name="connsiteX115" fmla="*/ 432393 w 1950394"/>
              <a:gd name="connsiteY115" fmla="*/ 482439 h 1950394"/>
              <a:gd name="connsiteX116" fmla="*/ 433425 w 1950394"/>
              <a:gd name="connsiteY116" fmla="*/ 497402 h 1950394"/>
              <a:gd name="connsiteX117" fmla="*/ 475735 w 1950394"/>
              <a:gd name="connsiteY117" fmla="*/ 550032 h 1950394"/>
              <a:gd name="connsiteX118" fmla="*/ 475219 w 1950394"/>
              <a:gd name="connsiteY118" fmla="*/ 566027 h 1950394"/>
              <a:gd name="connsiteX119" fmla="*/ 450968 w 1950394"/>
              <a:gd name="connsiteY119" fmla="*/ 597502 h 1950394"/>
              <a:gd name="connsiteX120" fmla="*/ 437553 w 1950394"/>
              <a:gd name="connsiteY120" fmla="*/ 601629 h 1950394"/>
              <a:gd name="connsiteX121" fmla="*/ 373056 w 1950394"/>
              <a:gd name="connsiteY121" fmla="*/ 573251 h 1950394"/>
              <a:gd name="connsiteX122" fmla="*/ 360156 w 1950394"/>
              <a:gd name="connsiteY122" fmla="*/ 575315 h 1950394"/>
              <a:gd name="connsiteX123" fmla="*/ 323522 w 1950394"/>
              <a:gd name="connsiteY123" fmla="*/ 638780 h 1950394"/>
              <a:gd name="connsiteX124" fmla="*/ 328166 w 1950394"/>
              <a:gd name="connsiteY124" fmla="*/ 652711 h 1950394"/>
              <a:gd name="connsiteX125" fmla="*/ 374088 w 1950394"/>
              <a:gd name="connsiteY125" fmla="*/ 685218 h 1950394"/>
              <a:gd name="connsiteX126" fmla="*/ 380795 w 1950394"/>
              <a:gd name="connsiteY126" fmla="*/ 720820 h 1950394"/>
              <a:gd name="connsiteX127" fmla="*/ 372024 w 1950394"/>
              <a:gd name="connsiteY127" fmla="*/ 742492 h 1950394"/>
              <a:gd name="connsiteX128" fmla="*/ 355513 w 1950394"/>
              <a:gd name="connsiteY128" fmla="*/ 753327 h 1950394"/>
              <a:gd name="connsiteX129" fmla="*/ 291015 w 1950394"/>
              <a:gd name="connsiteY129" fmla="*/ 743523 h 1950394"/>
              <a:gd name="connsiteX130" fmla="*/ 276568 w 1950394"/>
              <a:gd name="connsiteY130" fmla="*/ 751263 h 1950394"/>
              <a:gd name="connsiteX131" fmla="*/ 258509 w 1950394"/>
              <a:gd name="connsiteY131" fmla="*/ 818340 h 1950394"/>
              <a:gd name="connsiteX132" fmla="*/ 267796 w 1950394"/>
              <a:gd name="connsiteY132" fmla="*/ 831756 h 1950394"/>
              <a:gd name="connsiteX133" fmla="*/ 330746 w 1950394"/>
              <a:gd name="connsiteY133" fmla="*/ 857038 h 1950394"/>
              <a:gd name="connsiteX134" fmla="*/ 337453 w 1950394"/>
              <a:gd name="connsiteY134" fmla="*/ 869422 h 1950394"/>
              <a:gd name="connsiteX135" fmla="*/ 332810 w 1950394"/>
              <a:gd name="connsiteY135" fmla="*/ 906572 h 1950394"/>
              <a:gd name="connsiteX136" fmla="*/ 318878 w 1950394"/>
              <a:gd name="connsiteY136" fmla="*/ 922052 h 1950394"/>
              <a:gd name="connsiteX137" fmla="*/ 256445 w 1950394"/>
              <a:gd name="connsiteY137" fmla="*/ 929275 h 1950394"/>
              <a:gd name="connsiteX138" fmla="*/ 242514 w 1950394"/>
              <a:gd name="connsiteY138" fmla="*/ 942175 h 1950394"/>
              <a:gd name="connsiteX139" fmla="*/ 242514 w 1950394"/>
              <a:gd name="connsiteY139" fmla="*/ 1006672 h 1950394"/>
              <a:gd name="connsiteX140" fmla="*/ 257993 w 1950394"/>
              <a:gd name="connsiteY140" fmla="*/ 1020603 h 1950394"/>
              <a:gd name="connsiteX141" fmla="*/ 321458 w 1950394"/>
              <a:gd name="connsiteY141" fmla="*/ 1028343 h 1950394"/>
              <a:gd name="connsiteX142" fmla="*/ 331778 w 1950394"/>
              <a:gd name="connsiteY142" fmla="*/ 1039694 h 1950394"/>
              <a:gd name="connsiteX143" fmla="*/ 336937 w 1950394"/>
              <a:gd name="connsiteY143" fmla="*/ 1077877 h 1950394"/>
              <a:gd name="connsiteX144" fmla="*/ 329198 w 1950394"/>
              <a:gd name="connsiteY144" fmla="*/ 1093356 h 1950394"/>
              <a:gd name="connsiteX145" fmla="*/ 265733 w 1950394"/>
              <a:gd name="connsiteY145" fmla="*/ 1117607 h 1950394"/>
              <a:gd name="connsiteX146" fmla="*/ 257993 w 1950394"/>
              <a:gd name="connsiteY146" fmla="*/ 1129990 h 1950394"/>
              <a:gd name="connsiteX147" fmla="*/ 276568 w 1950394"/>
              <a:gd name="connsiteY147" fmla="*/ 1198615 h 1950394"/>
              <a:gd name="connsiteX148" fmla="*/ 291531 w 1950394"/>
              <a:gd name="connsiteY148" fmla="*/ 1205839 h 1950394"/>
              <a:gd name="connsiteX149" fmla="*/ 345709 w 1950394"/>
              <a:gd name="connsiteY149" fmla="*/ 1196035 h 1950394"/>
              <a:gd name="connsiteX150" fmla="*/ 375636 w 1950394"/>
              <a:gd name="connsiteY150" fmla="*/ 1216675 h 1950394"/>
              <a:gd name="connsiteX151" fmla="*/ 384407 w 1950394"/>
              <a:gd name="connsiteY151" fmla="*/ 1236798 h 1950394"/>
              <a:gd name="connsiteX152" fmla="*/ 379764 w 1950394"/>
              <a:gd name="connsiteY152" fmla="*/ 1257953 h 1950394"/>
              <a:gd name="connsiteX153" fmla="*/ 327134 w 1950394"/>
              <a:gd name="connsiteY153" fmla="*/ 1296651 h 1950394"/>
              <a:gd name="connsiteX154" fmla="*/ 322490 w 1950394"/>
              <a:gd name="connsiteY154" fmla="*/ 1310583 h 1950394"/>
              <a:gd name="connsiteX155" fmla="*/ 359124 w 1950394"/>
              <a:gd name="connsiteY155" fmla="*/ 1374048 h 1950394"/>
              <a:gd name="connsiteX156" fmla="*/ 370992 w 1950394"/>
              <a:gd name="connsiteY156" fmla="*/ 1376628 h 1950394"/>
              <a:gd name="connsiteX157" fmla="*/ 433941 w 1950394"/>
              <a:gd name="connsiteY157" fmla="*/ 1348765 h 1950394"/>
              <a:gd name="connsiteX158" fmla="*/ 450452 w 1950394"/>
              <a:gd name="connsiteY158" fmla="*/ 1353925 h 1950394"/>
              <a:gd name="connsiteX159" fmla="*/ 474187 w 1950394"/>
              <a:gd name="connsiteY159" fmla="*/ 1384367 h 1950394"/>
              <a:gd name="connsiteX160" fmla="*/ 475219 w 1950394"/>
              <a:gd name="connsiteY160" fmla="*/ 1399331 h 1950394"/>
              <a:gd name="connsiteX161" fmla="*/ 432909 w 1950394"/>
              <a:gd name="connsiteY161" fmla="*/ 1452476 h 1950394"/>
              <a:gd name="connsiteX162" fmla="*/ 431877 w 1950394"/>
              <a:gd name="connsiteY162" fmla="*/ 1468471 h 1950394"/>
              <a:gd name="connsiteX163" fmla="*/ 481927 w 1950394"/>
              <a:gd name="connsiteY163" fmla="*/ 1518521 h 1950394"/>
              <a:gd name="connsiteX164" fmla="*/ 497922 w 1950394"/>
              <a:gd name="connsiteY164" fmla="*/ 1517489 h 1950394"/>
              <a:gd name="connsiteX165" fmla="*/ 550036 w 1950394"/>
              <a:gd name="connsiteY165" fmla="*/ 1475695 h 1950394"/>
              <a:gd name="connsiteX166" fmla="*/ 567063 w 1950394"/>
              <a:gd name="connsiteY166" fmla="*/ 1476211 h 1950394"/>
              <a:gd name="connsiteX167" fmla="*/ 596474 w 1950394"/>
              <a:gd name="connsiteY167" fmla="*/ 1498914 h 1950394"/>
              <a:gd name="connsiteX168" fmla="*/ 601634 w 1950394"/>
              <a:gd name="connsiteY168" fmla="*/ 1515426 h 1950394"/>
              <a:gd name="connsiteX169" fmla="*/ 574287 w 1950394"/>
              <a:gd name="connsiteY169" fmla="*/ 1577343 h 1950394"/>
              <a:gd name="connsiteX170" fmla="*/ 576867 w 1950394"/>
              <a:gd name="connsiteY170" fmla="*/ 1591274 h 1950394"/>
              <a:gd name="connsiteX171" fmla="*/ 639300 w 1950394"/>
              <a:gd name="connsiteY171" fmla="*/ 1627393 h 1950394"/>
              <a:gd name="connsiteX172" fmla="*/ 653747 w 1950394"/>
              <a:gd name="connsiteY172" fmla="*/ 1622233 h 1950394"/>
              <a:gd name="connsiteX173" fmla="*/ 693478 w 1950394"/>
              <a:gd name="connsiteY173" fmla="*/ 1568571 h 1950394"/>
              <a:gd name="connsiteX174" fmla="*/ 711537 w 1950394"/>
              <a:gd name="connsiteY174" fmla="*/ 1564959 h 1950394"/>
              <a:gd name="connsiteX175" fmla="*/ 743528 w 1950394"/>
              <a:gd name="connsiteY175" fmla="*/ 1578375 h 1950394"/>
              <a:gd name="connsiteX176" fmla="*/ 753847 w 1950394"/>
              <a:gd name="connsiteY176" fmla="*/ 1593854 h 1950394"/>
              <a:gd name="connsiteX177" fmla="*/ 744044 w 1950394"/>
              <a:gd name="connsiteY177" fmla="*/ 1658351 h 1950394"/>
              <a:gd name="connsiteX178" fmla="*/ 752299 w 1950394"/>
              <a:gd name="connsiteY178" fmla="*/ 1673831 h 1950394"/>
              <a:gd name="connsiteX179" fmla="*/ 818344 w 1950394"/>
              <a:gd name="connsiteY179" fmla="*/ 1691374 h 1950394"/>
              <a:gd name="connsiteX180" fmla="*/ 832276 w 1950394"/>
              <a:gd name="connsiteY180" fmla="*/ 1682602 h 1950394"/>
              <a:gd name="connsiteX181" fmla="*/ 857043 w 1950394"/>
              <a:gd name="connsiteY181" fmla="*/ 1619653 h 1950394"/>
              <a:gd name="connsiteX182" fmla="*/ 868910 w 1950394"/>
              <a:gd name="connsiteY182" fmla="*/ 1612429 h 1950394"/>
              <a:gd name="connsiteX183" fmla="*/ 908640 w 1950394"/>
              <a:gd name="connsiteY183" fmla="*/ 1617589 h 1950394"/>
              <a:gd name="connsiteX184" fmla="*/ 922056 w 1950394"/>
              <a:gd name="connsiteY184" fmla="*/ 1630488 h 1950394"/>
              <a:gd name="connsiteX185" fmla="*/ 929279 w 1950394"/>
              <a:gd name="connsiteY185" fmla="*/ 1692922 h 1950394"/>
              <a:gd name="connsiteX186" fmla="*/ 942695 w 1950394"/>
              <a:gd name="connsiteY186" fmla="*/ 1707369 h 1950394"/>
              <a:gd name="connsiteX187" fmla="*/ 1007192 w 1950394"/>
              <a:gd name="connsiteY187" fmla="*/ 1707369 h 1950394"/>
              <a:gd name="connsiteX188" fmla="*/ 1020607 w 1950394"/>
              <a:gd name="connsiteY188" fmla="*/ 1692406 h 1950394"/>
              <a:gd name="connsiteX189" fmla="*/ 1028347 w 1950394"/>
              <a:gd name="connsiteY189" fmla="*/ 1628941 h 1950394"/>
              <a:gd name="connsiteX190" fmla="*/ 1040215 w 1950394"/>
              <a:gd name="connsiteY190" fmla="*/ 1617589 h 1950394"/>
              <a:gd name="connsiteX191" fmla="*/ 1078397 w 1950394"/>
              <a:gd name="connsiteY191" fmla="*/ 1612429 h 1950394"/>
              <a:gd name="connsiteX192" fmla="*/ 1092844 w 1950394"/>
              <a:gd name="connsiteY192" fmla="*/ 1619653 h 1950394"/>
              <a:gd name="connsiteX193" fmla="*/ 1117095 w 1950394"/>
              <a:gd name="connsiteY193" fmla="*/ 1681570 h 1950394"/>
              <a:gd name="connsiteX194" fmla="*/ 1130511 w 1950394"/>
              <a:gd name="connsiteY194" fmla="*/ 1690858 h 1950394"/>
              <a:gd name="connsiteX195" fmla="*/ 1196556 w 1950394"/>
              <a:gd name="connsiteY195" fmla="*/ 1673315 h 1950394"/>
              <a:gd name="connsiteX196" fmla="*/ 1204811 w 1950394"/>
              <a:gd name="connsiteY196" fmla="*/ 1656803 h 1950394"/>
              <a:gd name="connsiteX197" fmla="*/ 1198104 w 1950394"/>
              <a:gd name="connsiteY197" fmla="*/ 1613977 h 1950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Lst>
            <a:rect l="l" t="t" r="r" b="b"/>
            <a:pathLst>
              <a:path w="1950394" h="1950394">
                <a:moveTo>
                  <a:pt x="977265" y="1954006"/>
                </a:moveTo>
                <a:cubicBezTo>
                  <a:pt x="444261" y="1950394"/>
                  <a:pt x="1552" y="1529873"/>
                  <a:pt x="4" y="977261"/>
                </a:cubicBezTo>
                <a:cubicBezTo>
                  <a:pt x="-1544" y="439613"/>
                  <a:pt x="427749" y="0"/>
                  <a:pt x="976749" y="0"/>
                </a:cubicBezTo>
                <a:cubicBezTo>
                  <a:pt x="1519041" y="0"/>
                  <a:pt x="1952978" y="432905"/>
                  <a:pt x="1953494" y="976229"/>
                </a:cubicBezTo>
                <a:cubicBezTo>
                  <a:pt x="1953494" y="1512846"/>
                  <a:pt x="1525749" y="1948330"/>
                  <a:pt x="977265" y="1954006"/>
                </a:cubicBezTo>
                <a:close/>
                <a:moveTo>
                  <a:pt x="1198104" y="1613977"/>
                </a:moveTo>
                <a:cubicBezTo>
                  <a:pt x="1198104" y="1578891"/>
                  <a:pt x="1194492" y="1586630"/>
                  <a:pt x="1221839" y="1574763"/>
                </a:cubicBezTo>
                <a:cubicBezTo>
                  <a:pt x="1228030" y="1572183"/>
                  <a:pt x="1234738" y="1569603"/>
                  <a:pt x="1240930" y="1566507"/>
                </a:cubicBezTo>
                <a:cubicBezTo>
                  <a:pt x="1247637" y="1562896"/>
                  <a:pt x="1252797" y="1563927"/>
                  <a:pt x="1257957" y="1569603"/>
                </a:cubicBezTo>
                <a:cubicBezTo>
                  <a:pt x="1272920" y="1586630"/>
                  <a:pt x="1290464" y="1602110"/>
                  <a:pt x="1298203" y="1624297"/>
                </a:cubicBezTo>
                <a:cubicBezTo>
                  <a:pt x="1300783" y="1631520"/>
                  <a:pt x="1304395" y="1633068"/>
                  <a:pt x="1311619" y="1629456"/>
                </a:cubicBezTo>
                <a:cubicBezTo>
                  <a:pt x="1333290" y="1618105"/>
                  <a:pt x="1354445" y="1605722"/>
                  <a:pt x="1375084" y="1592822"/>
                </a:cubicBezTo>
                <a:cubicBezTo>
                  <a:pt x="1382824" y="1588178"/>
                  <a:pt x="1381791" y="1584051"/>
                  <a:pt x="1377148" y="1578891"/>
                </a:cubicBezTo>
                <a:cubicBezTo>
                  <a:pt x="1361152" y="1560832"/>
                  <a:pt x="1356509" y="1537613"/>
                  <a:pt x="1349285" y="1515426"/>
                </a:cubicBezTo>
                <a:cubicBezTo>
                  <a:pt x="1347221" y="1509750"/>
                  <a:pt x="1348253" y="1505622"/>
                  <a:pt x="1353413" y="1502010"/>
                </a:cubicBezTo>
                <a:cubicBezTo>
                  <a:pt x="1364248" y="1493754"/>
                  <a:pt x="1375600" y="1485499"/>
                  <a:pt x="1385919" y="1476727"/>
                </a:cubicBezTo>
                <a:cubicBezTo>
                  <a:pt x="1391079" y="1472600"/>
                  <a:pt x="1395723" y="1473115"/>
                  <a:pt x="1400883" y="1476727"/>
                </a:cubicBezTo>
                <a:cubicBezTo>
                  <a:pt x="1419458" y="1489111"/>
                  <a:pt x="1440097" y="1498914"/>
                  <a:pt x="1452996" y="1518005"/>
                </a:cubicBezTo>
                <a:cubicBezTo>
                  <a:pt x="1457640" y="1525229"/>
                  <a:pt x="1463316" y="1525745"/>
                  <a:pt x="1470024" y="1519553"/>
                </a:cubicBezTo>
                <a:cubicBezTo>
                  <a:pt x="1487051" y="1503558"/>
                  <a:pt x="1503562" y="1487047"/>
                  <a:pt x="1519041" y="1470535"/>
                </a:cubicBezTo>
                <a:cubicBezTo>
                  <a:pt x="1525233" y="1464344"/>
                  <a:pt x="1525749" y="1458668"/>
                  <a:pt x="1518010" y="1453508"/>
                </a:cubicBezTo>
                <a:cubicBezTo>
                  <a:pt x="1498402" y="1440093"/>
                  <a:pt x="1488599" y="1418938"/>
                  <a:pt x="1475699" y="1400363"/>
                </a:cubicBezTo>
                <a:cubicBezTo>
                  <a:pt x="1472088" y="1395203"/>
                  <a:pt x="1472088" y="1391075"/>
                  <a:pt x="1476215" y="1386431"/>
                </a:cubicBezTo>
                <a:cubicBezTo>
                  <a:pt x="1484987" y="1375596"/>
                  <a:pt x="1493243" y="1364760"/>
                  <a:pt x="1501498" y="1353925"/>
                </a:cubicBezTo>
                <a:cubicBezTo>
                  <a:pt x="1505626" y="1348249"/>
                  <a:pt x="1510270" y="1348249"/>
                  <a:pt x="1515946" y="1349797"/>
                </a:cubicBezTo>
                <a:cubicBezTo>
                  <a:pt x="1538133" y="1357020"/>
                  <a:pt x="1560836" y="1362180"/>
                  <a:pt x="1579411" y="1377660"/>
                </a:cubicBezTo>
                <a:cubicBezTo>
                  <a:pt x="1584571" y="1382303"/>
                  <a:pt x="1588182" y="1382303"/>
                  <a:pt x="1592310" y="1375596"/>
                </a:cubicBezTo>
                <a:cubicBezTo>
                  <a:pt x="1605210" y="1354441"/>
                  <a:pt x="1617593" y="1333801"/>
                  <a:pt x="1628945" y="1312130"/>
                </a:cubicBezTo>
                <a:cubicBezTo>
                  <a:pt x="1632557" y="1304907"/>
                  <a:pt x="1631009" y="1300779"/>
                  <a:pt x="1623785" y="1298199"/>
                </a:cubicBezTo>
                <a:cubicBezTo>
                  <a:pt x="1605726" y="1291491"/>
                  <a:pt x="1591794" y="1278592"/>
                  <a:pt x="1577863" y="1265692"/>
                </a:cubicBezTo>
                <a:cubicBezTo>
                  <a:pt x="1560320" y="1248665"/>
                  <a:pt x="1560836" y="1253309"/>
                  <a:pt x="1571155" y="1230090"/>
                </a:cubicBezTo>
                <a:cubicBezTo>
                  <a:pt x="1574251" y="1222866"/>
                  <a:pt x="1577347" y="1215643"/>
                  <a:pt x="1579927" y="1208419"/>
                </a:cubicBezTo>
                <a:cubicBezTo>
                  <a:pt x="1582507" y="1200163"/>
                  <a:pt x="1587667" y="1197583"/>
                  <a:pt x="1596438" y="1197583"/>
                </a:cubicBezTo>
                <a:cubicBezTo>
                  <a:pt x="1618625" y="1198100"/>
                  <a:pt x="1640296" y="1197583"/>
                  <a:pt x="1660935" y="1207387"/>
                </a:cubicBezTo>
                <a:cubicBezTo>
                  <a:pt x="1668159" y="1210483"/>
                  <a:pt x="1672287" y="1209967"/>
                  <a:pt x="1675383" y="1201195"/>
                </a:cubicBezTo>
                <a:cubicBezTo>
                  <a:pt x="1682090" y="1178492"/>
                  <a:pt x="1688282" y="1155789"/>
                  <a:pt x="1693442" y="1132570"/>
                </a:cubicBezTo>
                <a:cubicBezTo>
                  <a:pt x="1695506" y="1123283"/>
                  <a:pt x="1692926" y="1119671"/>
                  <a:pt x="1684154" y="1119155"/>
                </a:cubicBezTo>
                <a:cubicBezTo>
                  <a:pt x="1660935" y="1117091"/>
                  <a:pt x="1641328" y="1104192"/>
                  <a:pt x="1621205" y="1093872"/>
                </a:cubicBezTo>
                <a:cubicBezTo>
                  <a:pt x="1616561" y="1091808"/>
                  <a:pt x="1613465" y="1088712"/>
                  <a:pt x="1614497" y="1083037"/>
                </a:cubicBezTo>
                <a:cubicBezTo>
                  <a:pt x="1616561" y="1069621"/>
                  <a:pt x="1618625" y="1055690"/>
                  <a:pt x="1620173" y="1042274"/>
                </a:cubicBezTo>
                <a:cubicBezTo>
                  <a:pt x="1621205" y="1034535"/>
                  <a:pt x="1625333" y="1031439"/>
                  <a:pt x="1632557" y="1029891"/>
                </a:cubicBezTo>
                <a:cubicBezTo>
                  <a:pt x="1653712" y="1025763"/>
                  <a:pt x="1673835" y="1018539"/>
                  <a:pt x="1696022" y="1022667"/>
                </a:cubicBezTo>
                <a:cubicBezTo>
                  <a:pt x="1704793" y="1024215"/>
                  <a:pt x="1708921" y="1020603"/>
                  <a:pt x="1709437" y="1010800"/>
                </a:cubicBezTo>
                <a:cubicBezTo>
                  <a:pt x="1710469" y="988612"/>
                  <a:pt x="1710985" y="966426"/>
                  <a:pt x="1709437" y="943723"/>
                </a:cubicBezTo>
                <a:cubicBezTo>
                  <a:pt x="1708921" y="933403"/>
                  <a:pt x="1704793" y="929791"/>
                  <a:pt x="1694990" y="931339"/>
                </a:cubicBezTo>
                <a:cubicBezTo>
                  <a:pt x="1680026" y="933919"/>
                  <a:pt x="1665063" y="931855"/>
                  <a:pt x="1650616" y="928243"/>
                </a:cubicBezTo>
                <a:cubicBezTo>
                  <a:pt x="1619141" y="919988"/>
                  <a:pt x="1621205" y="928243"/>
                  <a:pt x="1618109" y="892125"/>
                </a:cubicBezTo>
                <a:cubicBezTo>
                  <a:pt x="1617593" y="885933"/>
                  <a:pt x="1616561" y="880257"/>
                  <a:pt x="1615013" y="874582"/>
                </a:cubicBezTo>
                <a:cubicBezTo>
                  <a:pt x="1612949" y="866842"/>
                  <a:pt x="1616561" y="862714"/>
                  <a:pt x="1622753" y="859102"/>
                </a:cubicBezTo>
                <a:cubicBezTo>
                  <a:pt x="1642876" y="849299"/>
                  <a:pt x="1661967" y="836915"/>
                  <a:pt x="1684670" y="834851"/>
                </a:cubicBezTo>
                <a:cubicBezTo>
                  <a:pt x="1692410" y="834335"/>
                  <a:pt x="1696022" y="830724"/>
                  <a:pt x="1693442" y="821952"/>
                </a:cubicBezTo>
                <a:cubicBezTo>
                  <a:pt x="1687766" y="799249"/>
                  <a:pt x="1682090" y="776030"/>
                  <a:pt x="1674867" y="753327"/>
                </a:cubicBezTo>
                <a:cubicBezTo>
                  <a:pt x="1671771" y="744039"/>
                  <a:pt x="1667643" y="743007"/>
                  <a:pt x="1659903" y="746619"/>
                </a:cubicBezTo>
                <a:cubicBezTo>
                  <a:pt x="1638748" y="756423"/>
                  <a:pt x="1616561" y="755907"/>
                  <a:pt x="1594374" y="756423"/>
                </a:cubicBezTo>
                <a:cubicBezTo>
                  <a:pt x="1587667" y="756423"/>
                  <a:pt x="1583023" y="754359"/>
                  <a:pt x="1580443" y="747651"/>
                </a:cubicBezTo>
                <a:cubicBezTo>
                  <a:pt x="1575799" y="735784"/>
                  <a:pt x="1571155" y="724432"/>
                  <a:pt x="1565995" y="713081"/>
                </a:cubicBezTo>
                <a:cubicBezTo>
                  <a:pt x="1562900" y="705857"/>
                  <a:pt x="1564448" y="701213"/>
                  <a:pt x="1570123" y="696054"/>
                </a:cubicBezTo>
                <a:cubicBezTo>
                  <a:pt x="1586635" y="681090"/>
                  <a:pt x="1602114" y="664579"/>
                  <a:pt x="1623269" y="656323"/>
                </a:cubicBezTo>
                <a:cubicBezTo>
                  <a:pt x="1631009" y="653227"/>
                  <a:pt x="1632557" y="649616"/>
                  <a:pt x="1628429" y="641876"/>
                </a:cubicBezTo>
                <a:cubicBezTo>
                  <a:pt x="1617077" y="620721"/>
                  <a:pt x="1605210" y="599566"/>
                  <a:pt x="1592310" y="579443"/>
                </a:cubicBezTo>
                <a:cubicBezTo>
                  <a:pt x="1587667" y="572219"/>
                  <a:pt x="1584055" y="572219"/>
                  <a:pt x="1578379" y="576863"/>
                </a:cubicBezTo>
                <a:cubicBezTo>
                  <a:pt x="1564963" y="587698"/>
                  <a:pt x="1548968" y="594406"/>
                  <a:pt x="1532457" y="599050"/>
                </a:cubicBezTo>
                <a:cubicBezTo>
                  <a:pt x="1499950" y="607821"/>
                  <a:pt x="1510270" y="610917"/>
                  <a:pt x="1490147" y="585118"/>
                </a:cubicBezTo>
                <a:cubicBezTo>
                  <a:pt x="1486019" y="579443"/>
                  <a:pt x="1481891" y="574283"/>
                  <a:pt x="1477247" y="569123"/>
                </a:cubicBezTo>
                <a:cubicBezTo>
                  <a:pt x="1472088" y="563447"/>
                  <a:pt x="1472088" y="558288"/>
                  <a:pt x="1476731" y="552096"/>
                </a:cubicBezTo>
                <a:cubicBezTo>
                  <a:pt x="1489115" y="533521"/>
                  <a:pt x="1498918" y="513397"/>
                  <a:pt x="1518525" y="499982"/>
                </a:cubicBezTo>
                <a:cubicBezTo>
                  <a:pt x="1525233" y="495338"/>
                  <a:pt x="1525233" y="490178"/>
                  <a:pt x="1519557" y="483987"/>
                </a:cubicBezTo>
                <a:cubicBezTo>
                  <a:pt x="1503562" y="466960"/>
                  <a:pt x="1487051" y="450448"/>
                  <a:pt x="1470540" y="434453"/>
                </a:cubicBezTo>
                <a:cubicBezTo>
                  <a:pt x="1463316" y="427745"/>
                  <a:pt x="1458156" y="428261"/>
                  <a:pt x="1452480" y="436001"/>
                </a:cubicBezTo>
                <a:cubicBezTo>
                  <a:pt x="1443709" y="448384"/>
                  <a:pt x="1431841" y="457672"/>
                  <a:pt x="1418942" y="465412"/>
                </a:cubicBezTo>
                <a:cubicBezTo>
                  <a:pt x="1393143" y="481407"/>
                  <a:pt x="1393143" y="481407"/>
                  <a:pt x="1369408" y="463348"/>
                </a:cubicBezTo>
                <a:cubicBezTo>
                  <a:pt x="1364764" y="459736"/>
                  <a:pt x="1360121" y="455608"/>
                  <a:pt x="1354961" y="452512"/>
                </a:cubicBezTo>
                <a:cubicBezTo>
                  <a:pt x="1348253" y="448384"/>
                  <a:pt x="1347221" y="443225"/>
                  <a:pt x="1349801" y="436001"/>
                </a:cubicBezTo>
                <a:cubicBezTo>
                  <a:pt x="1357025" y="414330"/>
                  <a:pt x="1361668" y="391627"/>
                  <a:pt x="1377148" y="374084"/>
                </a:cubicBezTo>
                <a:cubicBezTo>
                  <a:pt x="1382307" y="368408"/>
                  <a:pt x="1381276" y="364280"/>
                  <a:pt x="1374052" y="360152"/>
                </a:cubicBezTo>
                <a:cubicBezTo>
                  <a:pt x="1353929" y="347769"/>
                  <a:pt x="1333806" y="335385"/>
                  <a:pt x="1312651" y="324550"/>
                </a:cubicBezTo>
                <a:cubicBezTo>
                  <a:pt x="1304911" y="320422"/>
                  <a:pt x="1299751" y="320422"/>
                  <a:pt x="1296655" y="329193"/>
                </a:cubicBezTo>
                <a:cubicBezTo>
                  <a:pt x="1288916" y="350865"/>
                  <a:pt x="1271888" y="365828"/>
                  <a:pt x="1256925" y="382855"/>
                </a:cubicBezTo>
                <a:cubicBezTo>
                  <a:pt x="1251249" y="389047"/>
                  <a:pt x="1246090" y="389563"/>
                  <a:pt x="1238866" y="386467"/>
                </a:cubicBezTo>
                <a:cubicBezTo>
                  <a:pt x="1228546" y="381307"/>
                  <a:pt x="1217711" y="377179"/>
                  <a:pt x="1206875" y="373052"/>
                </a:cubicBezTo>
                <a:cubicBezTo>
                  <a:pt x="1199136" y="370472"/>
                  <a:pt x="1196556" y="365312"/>
                  <a:pt x="1196556" y="357572"/>
                </a:cubicBezTo>
                <a:cubicBezTo>
                  <a:pt x="1197072" y="335385"/>
                  <a:pt x="1196556" y="313714"/>
                  <a:pt x="1206359" y="293075"/>
                </a:cubicBezTo>
                <a:cubicBezTo>
                  <a:pt x="1209971" y="285335"/>
                  <a:pt x="1208939" y="280692"/>
                  <a:pt x="1199652" y="278112"/>
                </a:cubicBezTo>
                <a:cubicBezTo>
                  <a:pt x="1176949" y="271404"/>
                  <a:pt x="1154246" y="265212"/>
                  <a:pt x="1131027" y="259537"/>
                </a:cubicBezTo>
                <a:cubicBezTo>
                  <a:pt x="1122255" y="257473"/>
                  <a:pt x="1119159" y="260569"/>
                  <a:pt x="1118127" y="268308"/>
                </a:cubicBezTo>
                <a:cubicBezTo>
                  <a:pt x="1116063" y="291527"/>
                  <a:pt x="1103164" y="311134"/>
                  <a:pt x="1093360" y="331258"/>
                </a:cubicBezTo>
                <a:cubicBezTo>
                  <a:pt x="1090780" y="336933"/>
                  <a:pt x="1086653" y="339513"/>
                  <a:pt x="1079945" y="338481"/>
                </a:cubicBezTo>
                <a:cubicBezTo>
                  <a:pt x="1067561" y="336417"/>
                  <a:pt x="1055178" y="334869"/>
                  <a:pt x="1042794" y="333837"/>
                </a:cubicBezTo>
                <a:cubicBezTo>
                  <a:pt x="1034539" y="332805"/>
                  <a:pt x="1029895" y="329193"/>
                  <a:pt x="1028347" y="320422"/>
                </a:cubicBezTo>
                <a:cubicBezTo>
                  <a:pt x="1024735" y="299783"/>
                  <a:pt x="1016996" y="279660"/>
                  <a:pt x="1021123" y="257989"/>
                </a:cubicBezTo>
                <a:cubicBezTo>
                  <a:pt x="1022671" y="248701"/>
                  <a:pt x="1019059" y="244057"/>
                  <a:pt x="1008740" y="243541"/>
                </a:cubicBezTo>
                <a:cubicBezTo>
                  <a:pt x="986553" y="242509"/>
                  <a:pt x="964366" y="242509"/>
                  <a:pt x="941663" y="243541"/>
                </a:cubicBezTo>
                <a:cubicBezTo>
                  <a:pt x="931859" y="244057"/>
                  <a:pt x="928247" y="248185"/>
                  <a:pt x="929795" y="256957"/>
                </a:cubicBezTo>
                <a:cubicBezTo>
                  <a:pt x="933923" y="279144"/>
                  <a:pt x="926184" y="299267"/>
                  <a:pt x="922572" y="320422"/>
                </a:cubicBezTo>
                <a:cubicBezTo>
                  <a:pt x="921024" y="328678"/>
                  <a:pt x="916896" y="332290"/>
                  <a:pt x="909156" y="333321"/>
                </a:cubicBezTo>
                <a:cubicBezTo>
                  <a:pt x="896773" y="334869"/>
                  <a:pt x="884389" y="335901"/>
                  <a:pt x="872006" y="337965"/>
                </a:cubicBezTo>
                <a:cubicBezTo>
                  <a:pt x="864782" y="339513"/>
                  <a:pt x="860654" y="336933"/>
                  <a:pt x="857559" y="330226"/>
                </a:cubicBezTo>
                <a:cubicBezTo>
                  <a:pt x="847755" y="310102"/>
                  <a:pt x="835371" y="291527"/>
                  <a:pt x="833308" y="268308"/>
                </a:cubicBezTo>
                <a:cubicBezTo>
                  <a:pt x="832276" y="259537"/>
                  <a:pt x="828664" y="256957"/>
                  <a:pt x="819892" y="259021"/>
                </a:cubicBezTo>
                <a:cubicBezTo>
                  <a:pt x="797705" y="264180"/>
                  <a:pt x="775518" y="269856"/>
                  <a:pt x="753847" y="276564"/>
                </a:cubicBezTo>
                <a:cubicBezTo>
                  <a:pt x="744044" y="279660"/>
                  <a:pt x="740948" y="283272"/>
                  <a:pt x="745591" y="293075"/>
                </a:cubicBezTo>
                <a:cubicBezTo>
                  <a:pt x="751783" y="308039"/>
                  <a:pt x="754879" y="323518"/>
                  <a:pt x="754879" y="339513"/>
                </a:cubicBezTo>
                <a:cubicBezTo>
                  <a:pt x="754879" y="367892"/>
                  <a:pt x="755395" y="367892"/>
                  <a:pt x="728564" y="378728"/>
                </a:cubicBezTo>
                <a:cubicBezTo>
                  <a:pt x="722888" y="380791"/>
                  <a:pt x="717213" y="383371"/>
                  <a:pt x="712053" y="385951"/>
                </a:cubicBezTo>
                <a:cubicBezTo>
                  <a:pt x="705345" y="389563"/>
                  <a:pt x="700185" y="388531"/>
                  <a:pt x="695026" y="382855"/>
                </a:cubicBezTo>
                <a:cubicBezTo>
                  <a:pt x="679546" y="365828"/>
                  <a:pt x="662519" y="350349"/>
                  <a:pt x="654779" y="328161"/>
                </a:cubicBezTo>
                <a:cubicBezTo>
                  <a:pt x="652200" y="320938"/>
                  <a:pt x="648588" y="319390"/>
                  <a:pt x="641364" y="323002"/>
                </a:cubicBezTo>
                <a:cubicBezTo>
                  <a:pt x="619693" y="334353"/>
                  <a:pt x="598538" y="346737"/>
                  <a:pt x="577899" y="359636"/>
                </a:cubicBezTo>
                <a:cubicBezTo>
                  <a:pt x="571707" y="363248"/>
                  <a:pt x="570159" y="366860"/>
                  <a:pt x="574803" y="372536"/>
                </a:cubicBezTo>
                <a:cubicBezTo>
                  <a:pt x="590798" y="390595"/>
                  <a:pt x="595958" y="413298"/>
                  <a:pt x="602666" y="435485"/>
                </a:cubicBezTo>
                <a:cubicBezTo>
                  <a:pt x="604730" y="442193"/>
                  <a:pt x="604214" y="446836"/>
                  <a:pt x="598022" y="450964"/>
                </a:cubicBezTo>
                <a:cubicBezTo>
                  <a:pt x="587702" y="458188"/>
                  <a:pt x="577383" y="466444"/>
                  <a:pt x="567579" y="474699"/>
                </a:cubicBezTo>
                <a:cubicBezTo>
                  <a:pt x="561388" y="479859"/>
                  <a:pt x="556744" y="478827"/>
                  <a:pt x="550552" y="474699"/>
                </a:cubicBezTo>
                <a:cubicBezTo>
                  <a:pt x="531977" y="462316"/>
                  <a:pt x="511854" y="451996"/>
                  <a:pt x="498438" y="432905"/>
                </a:cubicBezTo>
                <a:cubicBezTo>
                  <a:pt x="494310" y="426713"/>
                  <a:pt x="489151" y="426197"/>
                  <a:pt x="483475" y="431357"/>
                </a:cubicBezTo>
                <a:cubicBezTo>
                  <a:pt x="465932" y="447352"/>
                  <a:pt x="448904" y="464895"/>
                  <a:pt x="432393" y="482439"/>
                </a:cubicBezTo>
                <a:cubicBezTo>
                  <a:pt x="427233" y="488114"/>
                  <a:pt x="426717" y="493274"/>
                  <a:pt x="433425" y="497402"/>
                </a:cubicBezTo>
                <a:cubicBezTo>
                  <a:pt x="453032" y="510818"/>
                  <a:pt x="462836" y="531457"/>
                  <a:pt x="475735" y="550032"/>
                </a:cubicBezTo>
                <a:cubicBezTo>
                  <a:pt x="479863" y="555708"/>
                  <a:pt x="479863" y="560867"/>
                  <a:pt x="475219" y="566027"/>
                </a:cubicBezTo>
                <a:cubicBezTo>
                  <a:pt x="466964" y="576347"/>
                  <a:pt x="458708" y="587182"/>
                  <a:pt x="450968" y="597502"/>
                </a:cubicBezTo>
                <a:cubicBezTo>
                  <a:pt x="447357" y="602146"/>
                  <a:pt x="443745" y="603694"/>
                  <a:pt x="437553" y="601629"/>
                </a:cubicBezTo>
                <a:cubicBezTo>
                  <a:pt x="414850" y="594406"/>
                  <a:pt x="391631" y="589246"/>
                  <a:pt x="373056" y="573251"/>
                </a:cubicBezTo>
                <a:cubicBezTo>
                  <a:pt x="367896" y="568607"/>
                  <a:pt x="363768" y="568607"/>
                  <a:pt x="360156" y="575315"/>
                </a:cubicBezTo>
                <a:cubicBezTo>
                  <a:pt x="347257" y="596470"/>
                  <a:pt x="334358" y="617109"/>
                  <a:pt x="323522" y="638780"/>
                </a:cubicBezTo>
                <a:cubicBezTo>
                  <a:pt x="319910" y="646004"/>
                  <a:pt x="320942" y="650131"/>
                  <a:pt x="328166" y="652711"/>
                </a:cubicBezTo>
                <a:cubicBezTo>
                  <a:pt x="346225" y="659419"/>
                  <a:pt x="360672" y="672318"/>
                  <a:pt x="374088" y="685218"/>
                </a:cubicBezTo>
                <a:cubicBezTo>
                  <a:pt x="392147" y="702245"/>
                  <a:pt x="391115" y="698117"/>
                  <a:pt x="380795" y="720820"/>
                </a:cubicBezTo>
                <a:cubicBezTo>
                  <a:pt x="377700" y="728044"/>
                  <a:pt x="374604" y="735268"/>
                  <a:pt x="372024" y="742492"/>
                </a:cubicBezTo>
                <a:cubicBezTo>
                  <a:pt x="369444" y="750747"/>
                  <a:pt x="364284" y="753327"/>
                  <a:pt x="355513" y="753327"/>
                </a:cubicBezTo>
                <a:cubicBezTo>
                  <a:pt x="333326" y="752811"/>
                  <a:pt x="311655" y="753327"/>
                  <a:pt x="291015" y="743523"/>
                </a:cubicBezTo>
                <a:cubicBezTo>
                  <a:pt x="282760" y="739396"/>
                  <a:pt x="279148" y="742492"/>
                  <a:pt x="276568" y="751263"/>
                </a:cubicBezTo>
                <a:cubicBezTo>
                  <a:pt x="269860" y="773450"/>
                  <a:pt x="264185" y="796153"/>
                  <a:pt x="258509" y="818340"/>
                </a:cubicBezTo>
                <a:cubicBezTo>
                  <a:pt x="256445" y="827628"/>
                  <a:pt x="259025" y="831239"/>
                  <a:pt x="267796" y="831756"/>
                </a:cubicBezTo>
                <a:cubicBezTo>
                  <a:pt x="291015" y="833819"/>
                  <a:pt x="310623" y="846719"/>
                  <a:pt x="330746" y="857038"/>
                </a:cubicBezTo>
                <a:cubicBezTo>
                  <a:pt x="335905" y="859618"/>
                  <a:pt x="338485" y="863230"/>
                  <a:pt x="337453" y="869422"/>
                </a:cubicBezTo>
                <a:cubicBezTo>
                  <a:pt x="335389" y="881805"/>
                  <a:pt x="333842" y="894189"/>
                  <a:pt x="332810" y="906572"/>
                </a:cubicBezTo>
                <a:cubicBezTo>
                  <a:pt x="331778" y="915344"/>
                  <a:pt x="328166" y="919988"/>
                  <a:pt x="318878" y="922052"/>
                </a:cubicBezTo>
                <a:cubicBezTo>
                  <a:pt x="298239" y="925664"/>
                  <a:pt x="278116" y="932887"/>
                  <a:pt x="256445" y="929275"/>
                </a:cubicBezTo>
                <a:cubicBezTo>
                  <a:pt x="246125" y="927211"/>
                  <a:pt x="243029" y="932371"/>
                  <a:pt x="242514" y="942175"/>
                </a:cubicBezTo>
                <a:cubicBezTo>
                  <a:pt x="241482" y="963846"/>
                  <a:pt x="241482" y="985001"/>
                  <a:pt x="242514" y="1006672"/>
                </a:cubicBezTo>
                <a:cubicBezTo>
                  <a:pt x="243029" y="1018023"/>
                  <a:pt x="247157" y="1022667"/>
                  <a:pt x="257993" y="1020603"/>
                </a:cubicBezTo>
                <a:cubicBezTo>
                  <a:pt x="280180" y="1016475"/>
                  <a:pt x="300303" y="1024731"/>
                  <a:pt x="321458" y="1028343"/>
                </a:cubicBezTo>
                <a:cubicBezTo>
                  <a:pt x="327650" y="1029375"/>
                  <a:pt x="331262" y="1032987"/>
                  <a:pt x="331778" y="1039694"/>
                </a:cubicBezTo>
                <a:cubicBezTo>
                  <a:pt x="333326" y="1052594"/>
                  <a:pt x="334358" y="1065493"/>
                  <a:pt x="336937" y="1077877"/>
                </a:cubicBezTo>
                <a:cubicBezTo>
                  <a:pt x="338485" y="1085617"/>
                  <a:pt x="335905" y="1089744"/>
                  <a:pt x="329198" y="1093356"/>
                </a:cubicBezTo>
                <a:cubicBezTo>
                  <a:pt x="309075" y="1103676"/>
                  <a:pt x="289467" y="1115543"/>
                  <a:pt x="265733" y="1117607"/>
                </a:cubicBezTo>
                <a:cubicBezTo>
                  <a:pt x="257993" y="1118123"/>
                  <a:pt x="255929" y="1122251"/>
                  <a:pt x="257993" y="1129990"/>
                </a:cubicBezTo>
                <a:cubicBezTo>
                  <a:pt x="263669" y="1153209"/>
                  <a:pt x="269344" y="1175913"/>
                  <a:pt x="276568" y="1198615"/>
                </a:cubicBezTo>
                <a:cubicBezTo>
                  <a:pt x="279148" y="1207903"/>
                  <a:pt x="283276" y="1209451"/>
                  <a:pt x="291531" y="1205839"/>
                </a:cubicBezTo>
                <a:cubicBezTo>
                  <a:pt x="308559" y="1198100"/>
                  <a:pt x="327134" y="1196035"/>
                  <a:pt x="345709" y="1196035"/>
                </a:cubicBezTo>
                <a:cubicBezTo>
                  <a:pt x="371508" y="1196035"/>
                  <a:pt x="366348" y="1193456"/>
                  <a:pt x="375636" y="1216675"/>
                </a:cubicBezTo>
                <a:cubicBezTo>
                  <a:pt x="378216" y="1223382"/>
                  <a:pt x="380795" y="1230606"/>
                  <a:pt x="384407" y="1236798"/>
                </a:cubicBezTo>
                <a:cubicBezTo>
                  <a:pt x="389051" y="1245569"/>
                  <a:pt x="386987" y="1251761"/>
                  <a:pt x="379764" y="1257953"/>
                </a:cubicBezTo>
                <a:cubicBezTo>
                  <a:pt x="363252" y="1272400"/>
                  <a:pt x="348289" y="1288396"/>
                  <a:pt x="327134" y="1296651"/>
                </a:cubicBezTo>
                <a:cubicBezTo>
                  <a:pt x="319394" y="1299231"/>
                  <a:pt x="319394" y="1303875"/>
                  <a:pt x="322490" y="1310583"/>
                </a:cubicBezTo>
                <a:cubicBezTo>
                  <a:pt x="333842" y="1332254"/>
                  <a:pt x="346225" y="1353409"/>
                  <a:pt x="359124" y="1374048"/>
                </a:cubicBezTo>
                <a:cubicBezTo>
                  <a:pt x="362736" y="1379724"/>
                  <a:pt x="365832" y="1380755"/>
                  <a:pt x="370992" y="1376628"/>
                </a:cubicBezTo>
                <a:cubicBezTo>
                  <a:pt x="389051" y="1361148"/>
                  <a:pt x="412270" y="1355988"/>
                  <a:pt x="433941" y="1348765"/>
                </a:cubicBezTo>
                <a:cubicBezTo>
                  <a:pt x="441165" y="1346185"/>
                  <a:pt x="445809" y="1347217"/>
                  <a:pt x="450452" y="1353925"/>
                </a:cubicBezTo>
                <a:cubicBezTo>
                  <a:pt x="457676" y="1364760"/>
                  <a:pt x="465932" y="1374564"/>
                  <a:pt x="474187" y="1384367"/>
                </a:cubicBezTo>
                <a:cubicBezTo>
                  <a:pt x="478315" y="1389527"/>
                  <a:pt x="478831" y="1393655"/>
                  <a:pt x="475219" y="1399331"/>
                </a:cubicBezTo>
                <a:cubicBezTo>
                  <a:pt x="462320" y="1417906"/>
                  <a:pt x="452516" y="1439061"/>
                  <a:pt x="432909" y="1452476"/>
                </a:cubicBezTo>
                <a:cubicBezTo>
                  <a:pt x="426201" y="1457120"/>
                  <a:pt x="425685" y="1461764"/>
                  <a:pt x="431877" y="1468471"/>
                </a:cubicBezTo>
                <a:cubicBezTo>
                  <a:pt x="447873" y="1486015"/>
                  <a:pt x="464384" y="1502526"/>
                  <a:pt x="481927" y="1518521"/>
                </a:cubicBezTo>
                <a:cubicBezTo>
                  <a:pt x="488119" y="1524197"/>
                  <a:pt x="493279" y="1524197"/>
                  <a:pt x="497922" y="1517489"/>
                </a:cubicBezTo>
                <a:cubicBezTo>
                  <a:pt x="510822" y="1498398"/>
                  <a:pt x="531461" y="1488595"/>
                  <a:pt x="550036" y="1475695"/>
                </a:cubicBezTo>
                <a:cubicBezTo>
                  <a:pt x="556228" y="1471568"/>
                  <a:pt x="561388" y="1471568"/>
                  <a:pt x="567063" y="1476211"/>
                </a:cubicBezTo>
                <a:cubicBezTo>
                  <a:pt x="576867" y="1483951"/>
                  <a:pt x="586670" y="1491690"/>
                  <a:pt x="596474" y="1498914"/>
                </a:cubicBezTo>
                <a:cubicBezTo>
                  <a:pt x="602666" y="1503558"/>
                  <a:pt x="604214" y="1508202"/>
                  <a:pt x="601634" y="1515426"/>
                </a:cubicBezTo>
                <a:cubicBezTo>
                  <a:pt x="594926" y="1537097"/>
                  <a:pt x="589250" y="1559284"/>
                  <a:pt x="574287" y="1577343"/>
                </a:cubicBezTo>
                <a:cubicBezTo>
                  <a:pt x="569127" y="1583018"/>
                  <a:pt x="569643" y="1587146"/>
                  <a:pt x="576867" y="1591274"/>
                </a:cubicBezTo>
                <a:cubicBezTo>
                  <a:pt x="597506" y="1603658"/>
                  <a:pt x="618145" y="1616041"/>
                  <a:pt x="639300" y="1627393"/>
                </a:cubicBezTo>
                <a:cubicBezTo>
                  <a:pt x="647040" y="1631520"/>
                  <a:pt x="651168" y="1629973"/>
                  <a:pt x="653747" y="1622233"/>
                </a:cubicBezTo>
                <a:cubicBezTo>
                  <a:pt x="662003" y="1600562"/>
                  <a:pt x="678514" y="1585598"/>
                  <a:pt x="693478" y="1568571"/>
                </a:cubicBezTo>
                <a:cubicBezTo>
                  <a:pt x="699153" y="1562379"/>
                  <a:pt x="704313" y="1561864"/>
                  <a:pt x="711537" y="1564959"/>
                </a:cubicBezTo>
                <a:cubicBezTo>
                  <a:pt x="721856" y="1570119"/>
                  <a:pt x="732692" y="1574247"/>
                  <a:pt x="743528" y="1578375"/>
                </a:cubicBezTo>
                <a:cubicBezTo>
                  <a:pt x="751267" y="1580955"/>
                  <a:pt x="753847" y="1585598"/>
                  <a:pt x="753847" y="1593854"/>
                </a:cubicBezTo>
                <a:cubicBezTo>
                  <a:pt x="753331" y="1616041"/>
                  <a:pt x="753847" y="1637712"/>
                  <a:pt x="744044" y="1658351"/>
                </a:cubicBezTo>
                <a:cubicBezTo>
                  <a:pt x="739916" y="1667123"/>
                  <a:pt x="743012" y="1671251"/>
                  <a:pt x="752299" y="1673831"/>
                </a:cubicBezTo>
                <a:cubicBezTo>
                  <a:pt x="773970" y="1680538"/>
                  <a:pt x="796157" y="1686214"/>
                  <a:pt x="818344" y="1691374"/>
                </a:cubicBezTo>
                <a:cubicBezTo>
                  <a:pt x="827116" y="1693438"/>
                  <a:pt x="831760" y="1692406"/>
                  <a:pt x="832276" y="1682602"/>
                </a:cubicBezTo>
                <a:cubicBezTo>
                  <a:pt x="834340" y="1659383"/>
                  <a:pt x="846723" y="1639776"/>
                  <a:pt x="857043" y="1619653"/>
                </a:cubicBezTo>
                <a:cubicBezTo>
                  <a:pt x="859622" y="1614493"/>
                  <a:pt x="862718" y="1611397"/>
                  <a:pt x="868910" y="1612429"/>
                </a:cubicBezTo>
                <a:cubicBezTo>
                  <a:pt x="881809" y="1614493"/>
                  <a:pt x="895225" y="1616041"/>
                  <a:pt x="908640" y="1617589"/>
                </a:cubicBezTo>
                <a:cubicBezTo>
                  <a:pt x="916896" y="1618621"/>
                  <a:pt x="920508" y="1622749"/>
                  <a:pt x="922056" y="1630488"/>
                </a:cubicBezTo>
                <a:cubicBezTo>
                  <a:pt x="925668" y="1651128"/>
                  <a:pt x="933407" y="1671251"/>
                  <a:pt x="929279" y="1692922"/>
                </a:cubicBezTo>
                <a:cubicBezTo>
                  <a:pt x="927215" y="1703757"/>
                  <a:pt x="932375" y="1706853"/>
                  <a:pt x="942695" y="1707369"/>
                </a:cubicBezTo>
                <a:cubicBezTo>
                  <a:pt x="964366" y="1708401"/>
                  <a:pt x="985521" y="1708401"/>
                  <a:pt x="1007192" y="1707369"/>
                </a:cubicBezTo>
                <a:cubicBezTo>
                  <a:pt x="1018028" y="1706853"/>
                  <a:pt x="1022155" y="1702725"/>
                  <a:pt x="1020607" y="1692406"/>
                </a:cubicBezTo>
                <a:cubicBezTo>
                  <a:pt x="1016480" y="1670219"/>
                  <a:pt x="1024219" y="1650096"/>
                  <a:pt x="1028347" y="1628941"/>
                </a:cubicBezTo>
                <a:cubicBezTo>
                  <a:pt x="1029379" y="1621717"/>
                  <a:pt x="1033507" y="1618621"/>
                  <a:pt x="1040215" y="1617589"/>
                </a:cubicBezTo>
                <a:cubicBezTo>
                  <a:pt x="1053114" y="1616041"/>
                  <a:pt x="1066013" y="1615009"/>
                  <a:pt x="1078397" y="1612429"/>
                </a:cubicBezTo>
                <a:cubicBezTo>
                  <a:pt x="1085621" y="1611397"/>
                  <a:pt x="1089748" y="1613461"/>
                  <a:pt x="1092844" y="1619653"/>
                </a:cubicBezTo>
                <a:cubicBezTo>
                  <a:pt x="1102648" y="1639776"/>
                  <a:pt x="1115031" y="1658351"/>
                  <a:pt x="1117095" y="1681570"/>
                </a:cubicBezTo>
                <a:cubicBezTo>
                  <a:pt x="1118127" y="1690342"/>
                  <a:pt x="1121739" y="1692922"/>
                  <a:pt x="1130511" y="1690858"/>
                </a:cubicBezTo>
                <a:cubicBezTo>
                  <a:pt x="1152698" y="1685698"/>
                  <a:pt x="1174885" y="1680022"/>
                  <a:pt x="1196556" y="1673315"/>
                </a:cubicBezTo>
                <a:cubicBezTo>
                  <a:pt x="1206359" y="1670219"/>
                  <a:pt x="1209455" y="1666607"/>
                  <a:pt x="1204811" y="1656803"/>
                </a:cubicBezTo>
                <a:cubicBezTo>
                  <a:pt x="1200168" y="1643904"/>
                  <a:pt x="1196556" y="1627393"/>
                  <a:pt x="1198104" y="1613977"/>
                </a:cubicBezTo>
                <a:close/>
              </a:path>
            </a:pathLst>
          </a:custGeom>
          <a:solidFill>
            <a:schemeClr val="bg1"/>
          </a:solidFill>
          <a:ln w="515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2415249A-0881-F98F-C5F4-C668F0B09DAC}"/>
              </a:ext>
            </a:extLst>
          </p:cNvPr>
          <p:cNvSpPr/>
          <p:nvPr userDrawn="1"/>
        </p:nvSpPr>
        <p:spPr>
          <a:xfrm rot="10800000" flipH="1">
            <a:off x="936003" y="1609750"/>
            <a:ext cx="242109" cy="240845"/>
          </a:xfrm>
          <a:custGeom>
            <a:avLst/>
            <a:gdLst>
              <a:gd name="connsiteX0" fmla="*/ 185362 w 237706"/>
              <a:gd name="connsiteY0" fmla="*/ 130458 h 236466"/>
              <a:gd name="connsiteX1" fmla="*/ 237706 w 237706"/>
              <a:gd name="connsiteY1" fmla="*/ 130458 h 236466"/>
              <a:gd name="connsiteX2" fmla="*/ 234128 w 237706"/>
              <a:gd name="connsiteY2" fmla="*/ 154126 h 236466"/>
              <a:gd name="connsiteX3" fmla="*/ 165835 w 237706"/>
              <a:gd name="connsiteY3" fmla="*/ 229449 h 236466"/>
              <a:gd name="connsiteX4" fmla="*/ 131078 w 237706"/>
              <a:gd name="connsiteY4" fmla="*/ 236466 h 236466"/>
              <a:gd name="connsiteX5" fmla="*/ 131078 w 237706"/>
              <a:gd name="connsiteY5" fmla="*/ 186008 h 236466"/>
              <a:gd name="connsiteX6" fmla="*/ 146195 w 237706"/>
              <a:gd name="connsiteY6" fmla="*/ 182956 h 236466"/>
              <a:gd name="connsiteX7" fmla="*/ 177100 w 237706"/>
              <a:gd name="connsiteY7" fmla="*/ 157507 h 236466"/>
              <a:gd name="connsiteX8" fmla="*/ 0 w 237706"/>
              <a:gd name="connsiteY8" fmla="*/ 130458 h 236466"/>
              <a:gd name="connsiteX9" fmla="*/ 52344 w 237706"/>
              <a:gd name="connsiteY9" fmla="*/ 130458 h 236466"/>
              <a:gd name="connsiteX10" fmla="*/ 60606 w 237706"/>
              <a:gd name="connsiteY10" fmla="*/ 157507 h 236466"/>
              <a:gd name="connsiteX11" fmla="*/ 91511 w 237706"/>
              <a:gd name="connsiteY11" fmla="*/ 182956 h 236466"/>
              <a:gd name="connsiteX12" fmla="*/ 106628 w 237706"/>
              <a:gd name="connsiteY12" fmla="*/ 186008 h 236466"/>
              <a:gd name="connsiteX13" fmla="*/ 106628 w 237706"/>
              <a:gd name="connsiteY13" fmla="*/ 236466 h 236466"/>
              <a:gd name="connsiteX14" fmla="*/ 71871 w 237706"/>
              <a:gd name="connsiteY14" fmla="*/ 229449 h 236466"/>
              <a:gd name="connsiteX15" fmla="*/ 3579 w 237706"/>
              <a:gd name="connsiteY15" fmla="*/ 154126 h 236466"/>
              <a:gd name="connsiteX16" fmla="*/ 131078 w 237706"/>
              <a:gd name="connsiteY16" fmla="*/ 0 h 236466"/>
              <a:gd name="connsiteX17" fmla="*/ 165835 w 237706"/>
              <a:gd name="connsiteY17" fmla="*/ 7017 h 236466"/>
              <a:gd name="connsiteX18" fmla="*/ 234128 w 237706"/>
              <a:gd name="connsiteY18" fmla="*/ 82340 h 236466"/>
              <a:gd name="connsiteX19" fmla="*/ 237706 w 237706"/>
              <a:gd name="connsiteY19" fmla="*/ 106008 h 236466"/>
              <a:gd name="connsiteX20" fmla="*/ 185362 w 237706"/>
              <a:gd name="connsiteY20" fmla="*/ 106008 h 236466"/>
              <a:gd name="connsiteX21" fmla="*/ 177100 w 237706"/>
              <a:gd name="connsiteY21" fmla="*/ 78960 h 236466"/>
              <a:gd name="connsiteX22" fmla="*/ 146195 w 237706"/>
              <a:gd name="connsiteY22" fmla="*/ 53510 h 236466"/>
              <a:gd name="connsiteX23" fmla="*/ 131078 w 237706"/>
              <a:gd name="connsiteY23" fmla="*/ 50458 h 236466"/>
              <a:gd name="connsiteX24" fmla="*/ 106628 w 237706"/>
              <a:gd name="connsiteY24" fmla="*/ 0 h 236466"/>
              <a:gd name="connsiteX25" fmla="*/ 106628 w 237706"/>
              <a:gd name="connsiteY25" fmla="*/ 50458 h 236466"/>
              <a:gd name="connsiteX26" fmla="*/ 91511 w 237706"/>
              <a:gd name="connsiteY26" fmla="*/ 53510 h 236466"/>
              <a:gd name="connsiteX27" fmla="*/ 60606 w 237706"/>
              <a:gd name="connsiteY27" fmla="*/ 78960 h 236466"/>
              <a:gd name="connsiteX28" fmla="*/ 52344 w 237706"/>
              <a:gd name="connsiteY28" fmla="*/ 106008 h 236466"/>
              <a:gd name="connsiteX29" fmla="*/ 0 w 237706"/>
              <a:gd name="connsiteY29" fmla="*/ 106008 h 236466"/>
              <a:gd name="connsiteX30" fmla="*/ 3579 w 237706"/>
              <a:gd name="connsiteY30" fmla="*/ 82340 h 236466"/>
              <a:gd name="connsiteX31" fmla="*/ 71871 w 237706"/>
              <a:gd name="connsiteY31" fmla="*/ 7017 h 236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7706" h="236466">
                <a:moveTo>
                  <a:pt x="185362" y="130458"/>
                </a:moveTo>
                <a:lnTo>
                  <a:pt x="237706" y="130458"/>
                </a:lnTo>
                <a:lnTo>
                  <a:pt x="234128" y="154126"/>
                </a:lnTo>
                <a:cubicBezTo>
                  <a:pt x="223548" y="188141"/>
                  <a:pt x="198326" y="215706"/>
                  <a:pt x="165835" y="229449"/>
                </a:cubicBezTo>
                <a:lnTo>
                  <a:pt x="131078" y="236466"/>
                </a:lnTo>
                <a:lnTo>
                  <a:pt x="131078" y="186008"/>
                </a:lnTo>
                <a:lnTo>
                  <a:pt x="146195" y="182956"/>
                </a:lnTo>
                <a:cubicBezTo>
                  <a:pt x="158800" y="177624"/>
                  <a:pt x="169526" y="168717"/>
                  <a:pt x="177100" y="157507"/>
                </a:cubicBezTo>
                <a:close/>
                <a:moveTo>
                  <a:pt x="0" y="130458"/>
                </a:moveTo>
                <a:lnTo>
                  <a:pt x="52344" y="130458"/>
                </a:lnTo>
                <a:lnTo>
                  <a:pt x="60606" y="157507"/>
                </a:lnTo>
                <a:cubicBezTo>
                  <a:pt x="68180" y="168717"/>
                  <a:pt x="78906" y="177624"/>
                  <a:pt x="91511" y="182956"/>
                </a:cubicBezTo>
                <a:lnTo>
                  <a:pt x="106628" y="186008"/>
                </a:lnTo>
                <a:lnTo>
                  <a:pt x="106628" y="236466"/>
                </a:lnTo>
                <a:lnTo>
                  <a:pt x="71871" y="229449"/>
                </a:lnTo>
                <a:cubicBezTo>
                  <a:pt x="39380" y="215706"/>
                  <a:pt x="14159" y="188141"/>
                  <a:pt x="3579" y="154126"/>
                </a:cubicBezTo>
                <a:close/>
                <a:moveTo>
                  <a:pt x="131078" y="0"/>
                </a:moveTo>
                <a:lnTo>
                  <a:pt x="165835" y="7017"/>
                </a:lnTo>
                <a:cubicBezTo>
                  <a:pt x="198326" y="20760"/>
                  <a:pt x="223548" y="48325"/>
                  <a:pt x="234128" y="82340"/>
                </a:cubicBezTo>
                <a:lnTo>
                  <a:pt x="237706" y="106008"/>
                </a:lnTo>
                <a:lnTo>
                  <a:pt x="185362" y="106008"/>
                </a:lnTo>
                <a:lnTo>
                  <a:pt x="177100" y="78960"/>
                </a:lnTo>
                <a:cubicBezTo>
                  <a:pt x="169526" y="67749"/>
                  <a:pt x="158800" y="58842"/>
                  <a:pt x="146195" y="53510"/>
                </a:cubicBezTo>
                <a:lnTo>
                  <a:pt x="131078" y="50458"/>
                </a:lnTo>
                <a:close/>
                <a:moveTo>
                  <a:pt x="106628" y="0"/>
                </a:moveTo>
                <a:lnTo>
                  <a:pt x="106628" y="50458"/>
                </a:lnTo>
                <a:lnTo>
                  <a:pt x="91511" y="53510"/>
                </a:lnTo>
                <a:cubicBezTo>
                  <a:pt x="78906" y="58842"/>
                  <a:pt x="68180" y="67749"/>
                  <a:pt x="60606" y="78960"/>
                </a:cubicBezTo>
                <a:lnTo>
                  <a:pt x="52344" y="106008"/>
                </a:lnTo>
                <a:lnTo>
                  <a:pt x="0" y="106008"/>
                </a:lnTo>
                <a:lnTo>
                  <a:pt x="3579" y="82340"/>
                </a:lnTo>
                <a:cubicBezTo>
                  <a:pt x="14159" y="48325"/>
                  <a:pt x="39380" y="20760"/>
                  <a:pt x="71871" y="70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 name="Oval 60">
            <a:extLst>
              <a:ext uri="{FF2B5EF4-FFF2-40B4-BE49-F238E27FC236}">
                <a16:creationId xmlns:a16="http://schemas.microsoft.com/office/drawing/2014/main" id="{A47724B6-BD51-B829-5FBA-72A6866DAA56}"/>
              </a:ext>
            </a:extLst>
          </p:cNvPr>
          <p:cNvSpPr/>
          <p:nvPr userDrawn="1"/>
        </p:nvSpPr>
        <p:spPr>
          <a:xfrm rot="10800000" flipH="1">
            <a:off x="1016764" y="1689879"/>
            <a:ext cx="80588" cy="80588"/>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Top Corners Rounded 61">
            <a:extLst>
              <a:ext uri="{FF2B5EF4-FFF2-40B4-BE49-F238E27FC236}">
                <a16:creationId xmlns:a16="http://schemas.microsoft.com/office/drawing/2014/main" id="{8D51C6ED-BAB7-1883-A906-C7B5D424EBEC}"/>
              </a:ext>
            </a:extLst>
          </p:cNvPr>
          <p:cNvSpPr/>
          <p:nvPr userDrawn="1"/>
        </p:nvSpPr>
        <p:spPr>
          <a:xfrm rot="10800000" flipH="1">
            <a:off x="478272" y="255586"/>
            <a:ext cx="1246034" cy="71186"/>
          </a:xfrm>
          <a:prstGeom prst="round2SameRect">
            <a:avLst>
              <a:gd name="adj1" fmla="val 50000"/>
              <a:gd name="adj2" fmla="val 0"/>
            </a:avLst>
          </a:prstGeom>
          <a:solidFill>
            <a:schemeClr val="accent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Top Corners Rounded 62">
            <a:extLst>
              <a:ext uri="{FF2B5EF4-FFF2-40B4-BE49-F238E27FC236}">
                <a16:creationId xmlns:a16="http://schemas.microsoft.com/office/drawing/2014/main" id="{1F249516-4F6F-63A5-56D1-B9991784C1DD}"/>
              </a:ext>
            </a:extLst>
          </p:cNvPr>
          <p:cNvSpPr/>
          <p:nvPr userDrawn="1"/>
        </p:nvSpPr>
        <p:spPr>
          <a:xfrm rot="10800000" flipH="1">
            <a:off x="640963" y="322185"/>
            <a:ext cx="920653" cy="256032"/>
          </a:xfrm>
          <a:prstGeom prst="round2SameRect">
            <a:avLst>
              <a:gd name="adj1" fmla="val 50000"/>
              <a:gd name="adj2" fmla="val 0"/>
            </a:avLst>
          </a:prstGeom>
          <a:solidFill>
            <a:schemeClr val="accent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4" name="Group 63">
            <a:extLst>
              <a:ext uri="{FF2B5EF4-FFF2-40B4-BE49-F238E27FC236}">
                <a16:creationId xmlns:a16="http://schemas.microsoft.com/office/drawing/2014/main" id="{E440A027-D9D5-583E-A1F7-908F3FF9AC91}"/>
              </a:ext>
            </a:extLst>
          </p:cNvPr>
          <p:cNvGrpSpPr/>
          <p:nvPr userDrawn="1"/>
        </p:nvGrpSpPr>
        <p:grpSpPr>
          <a:xfrm>
            <a:off x="1114621" y="213820"/>
            <a:ext cx="1607080" cy="1447031"/>
            <a:chOff x="6486650" y="2648852"/>
            <a:chExt cx="2745260" cy="2471860"/>
          </a:xfrm>
          <a:solidFill>
            <a:schemeClr val="bg1">
              <a:alpha val="5000"/>
            </a:schemeClr>
          </a:solidFill>
        </p:grpSpPr>
        <p:sp>
          <p:nvSpPr>
            <p:cNvPr id="65" name="Freeform: Shape 64">
              <a:extLst>
                <a:ext uri="{FF2B5EF4-FFF2-40B4-BE49-F238E27FC236}">
                  <a16:creationId xmlns:a16="http://schemas.microsoft.com/office/drawing/2014/main" id="{F2FE1B89-24FA-E6C1-2DBF-7F4A4B3B662D}"/>
                </a:ext>
              </a:extLst>
            </p:cNvPr>
            <p:cNvSpPr/>
            <p:nvPr/>
          </p:nvSpPr>
          <p:spPr>
            <a:xfrm>
              <a:off x="6486650" y="3806165"/>
              <a:ext cx="1318090" cy="1314547"/>
            </a:xfrm>
            <a:custGeom>
              <a:avLst/>
              <a:gdLst>
                <a:gd name="connsiteX0" fmla="*/ 0 w 1919435"/>
                <a:gd name="connsiteY0" fmla="*/ 987194 h 1914275"/>
                <a:gd name="connsiteX1" fmla="*/ 37667 w 1919435"/>
                <a:gd name="connsiteY1" fmla="*/ 959846 h 1914275"/>
                <a:gd name="connsiteX2" fmla="*/ 169757 w 1919435"/>
                <a:gd name="connsiteY2" fmla="*/ 922696 h 1914275"/>
                <a:gd name="connsiteX3" fmla="*/ 215163 w 1919435"/>
                <a:gd name="connsiteY3" fmla="*/ 872130 h 1914275"/>
                <a:gd name="connsiteX4" fmla="*/ 217743 w 1919435"/>
                <a:gd name="connsiteY4" fmla="*/ 850459 h 1914275"/>
                <a:gd name="connsiteX5" fmla="*/ 189364 w 1919435"/>
                <a:gd name="connsiteY5" fmla="*/ 797830 h 1914275"/>
                <a:gd name="connsiteX6" fmla="*/ 69657 w 1919435"/>
                <a:gd name="connsiteY6" fmla="*/ 727657 h 1914275"/>
                <a:gd name="connsiteX7" fmla="*/ 43858 w 1919435"/>
                <a:gd name="connsiteY7" fmla="*/ 664708 h 1914275"/>
                <a:gd name="connsiteX8" fmla="*/ 46438 w 1919435"/>
                <a:gd name="connsiteY8" fmla="*/ 655936 h 1914275"/>
                <a:gd name="connsiteX9" fmla="*/ 114547 w 1919435"/>
                <a:gd name="connsiteY9" fmla="*/ 608982 h 1914275"/>
                <a:gd name="connsiteX10" fmla="*/ 241478 w 1919435"/>
                <a:gd name="connsiteY10" fmla="*/ 623429 h 1914275"/>
                <a:gd name="connsiteX11" fmla="*/ 306491 w 1919435"/>
                <a:gd name="connsiteY11" fmla="*/ 593503 h 1914275"/>
                <a:gd name="connsiteX12" fmla="*/ 301331 w 1919435"/>
                <a:gd name="connsiteY12" fmla="*/ 505271 h 1914275"/>
                <a:gd name="connsiteX13" fmla="*/ 222386 w 1919435"/>
                <a:gd name="connsiteY13" fmla="*/ 400527 h 1914275"/>
                <a:gd name="connsiteX14" fmla="*/ 222386 w 1919435"/>
                <a:gd name="connsiteY14" fmla="*/ 342222 h 1914275"/>
                <a:gd name="connsiteX15" fmla="*/ 248185 w 1919435"/>
                <a:gd name="connsiteY15" fmla="*/ 313327 h 1914275"/>
                <a:gd name="connsiteX16" fmla="*/ 303395 w 1919435"/>
                <a:gd name="connsiteY16" fmla="*/ 307135 h 1914275"/>
                <a:gd name="connsiteX17" fmla="*/ 420522 w 1919435"/>
                <a:gd name="connsiteY17" fmla="*/ 373180 h 1914275"/>
                <a:gd name="connsiteX18" fmla="*/ 525265 w 1919435"/>
                <a:gd name="connsiteY18" fmla="*/ 343770 h 1914275"/>
                <a:gd name="connsiteX19" fmla="*/ 527845 w 1919435"/>
                <a:gd name="connsiteY19" fmla="*/ 298364 h 1914275"/>
                <a:gd name="connsiteX20" fmla="*/ 493791 w 1919435"/>
                <a:gd name="connsiteY20" fmla="*/ 166789 h 1914275"/>
                <a:gd name="connsiteX21" fmla="*/ 518557 w 1919435"/>
                <a:gd name="connsiteY21" fmla="*/ 105904 h 1914275"/>
                <a:gd name="connsiteX22" fmla="*/ 537649 w 1919435"/>
                <a:gd name="connsiteY22" fmla="*/ 95585 h 1914275"/>
                <a:gd name="connsiteX23" fmla="*/ 608853 w 1919435"/>
                <a:gd name="connsiteY23" fmla="*/ 113128 h 1914275"/>
                <a:gd name="connsiteX24" fmla="*/ 690894 w 1919435"/>
                <a:gd name="connsiteY24" fmla="*/ 217355 h 1914275"/>
                <a:gd name="connsiteX25" fmla="*/ 802861 w 1919435"/>
                <a:gd name="connsiteY25" fmla="*/ 216839 h 1914275"/>
                <a:gd name="connsiteX26" fmla="*/ 816277 w 1919435"/>
                <a:gd name="connsiteY26" fmla="*/ 169369 h 1914275"/>
                <a:gd name="connsiteX27" fmla="*/ 832788 w 1919435"/>
                <a:gd name="connsiteY27" fmla="*/ 48631 h 1914275"/>
                <a:gd name="connsiteX28" fmla="*/ 877677 w 1919435"/>
                <a:gd name="connsiteY28" fmla="*/ 2193 h 1914275"/>
                <a:gd name="connsiteX29" fmla="*/ 917924 w 1919435"/>
                <a:gd name="connsiteY29" fmla="*/ 645 h 1914275"/>
                <a:gd name="connsiteX30" fmla="*/ 956106 w 1919435"/>
                <a:gd name="connsiteY30" fmla="*/ 31603 h 1914275"/>
                <a:gd name="connsiteX31" fmla="*/ 993772 w 1919435"/>
                <a:gd name="connsiteY31" fmla="*/ 163693 h 1914275"/>
                <a:gd name="connsiteX32" fmla="*/ 1089745 w 1919435"/>
                <a:gd name="connsiteY32" fmla="*/ 217871 h 1914275"/>
                <a:gd name="connsiteX33" fmla="*/ 1120703 w 1919435"/>
                <a:gd name="connsiteY33" fmla="*/ 191040 h 1914275"/>
                <a:gd name="connsiteX34" fmla="*/ 1192940 w 1919435"/>
                <a:gd name="connsiteY34" fmla="*/ 68754 h 1914275"/>
                <a:gd name="connsiteX35" fmla="*/ 1251245 w 1919435"/>
                <a:gd name="connsiteY35" fmla="*/ 44503 h 1914275"/>
                <a:gd name="connsiteX36" fmla="*/ 1309035 w 1919435"/>
                <a:gd name="connsiteY36" fmla="*/ 137895 h 1914275"/>
                <a:gd name="connsiteX37" fmla="*/ 1294587 w 1919435"/>
                <a:gd name="connsiteY37" fmla="*/ 255538 h 1914275"/>
                <a:gd name="connsiteX38" fmla="*/ 1294587 w 1919435"/>
                <a:gd name="connsiteY38" fmla="*/ 267921 h 1914275"/>
                <a:gd name="connsiteX39" fmla="*/ 1399331 w 1919435"/>
                <a:gd name="connsiteY39" fmla="*/ 314359 h 1914275"/>
                <a:gd name="connsiteX40" fmla="*/ 1514394 w 1919435"/>
                <a:gd name="connsiteY40" fmla="*/ 228191 h 1914275"/>
                <a:gd name="connsiteX41" fmla="*/ 1584050 w 1919435"/>
                <a:gd name="connsiteY41" fmla="*/ 229223 h 1914275"/>
                <a:gd name="connsiteX42" fmla="*/ 1594886 w 1919435"/>
                <a:gd name="connsiteY42" fmla="*/ 238510 h 1914275"/>
                <a:gd name="connsiteX43" fmla="*/ 1606754 w 1919435"/>
                <a:gd name="connsiteY43" fmla="*/ 317971 h 1914275"/>
                <a:gd name="connsiteX44" fmla="*/ 1543288 w 1919435"/>
                <a:gd name="connsiteY44" fmla="*/ 430970 h 1914275"/>
                <a:gd name="connsiteX45" fmla="*/ 1552060 w 1919435"/>
                <a:gd name="connsiteY45" fmla="*/ 504239 h 1914275"/>
                <a:gd name="connsiteX46" fmla="*/ 1619137 w 1919435"/>
                <a:gd name="connsiteY46" fmla="*/ 531069 h 1914275"/>
                <a:gd name="connsiteX47" fmla="*/ 1754839 w 1919435"/>
                <a:gd name="connsiteY47" fmla="*/ 495467 h 1914275"/>
                <a:gd name="connsiteX48" fmla="*/ 1812629 w 1919435"/>
                <a:gd name="connsiteY48" fmla="*/ 517654 h 1914275"/>
                <a:gd name="connsiteX49" fmla="*/ 1830172 w 1919435"/>
                <a:gd name="connsiteY49" fmla="*/ 552225 h 1914275"/>
                <a:gd name="connsiteX50" fmla="*/ 1815724 w 1919435"/>
                <a:gd name="connsiteY50" fmla="*/ 603306 h 1914275"/>
                <a:gd name="connsiteX51" fmla="*/ 1699630 w 1919435"/>
                <a:gd name="connsiteY51" fmla="*/ 695666 h 1914275"/>
                <a:gd name="connsiteX52" fmla="*/ 1678990 w 1919435"/>
                <a:gd name="connsiteY52" fmla="*/ 751908 h 1914275"/>
                <a:gd name="connsiteX53" fmla="*/ 1685182 w 1919435"/>
                <a:gd name="connsiteY53" fmla="*/ 774611 h 1914275"/>
                <a:gd name="connsiteX54" fmla="*/ 1732652 w 1919435"/>
                <a:gd name="connsiteY54" fmla="*/ 815373 h 1914275"/>
                <a:gd name="connsiteX55" fmla="*/ 1872998 w 1919435"/>
                <a:gd name="connsiteY55" fmla="*/ 834464 h 1914275"/>
                <a:gd name="connsiteX56" fmla="*/ 1918404 w 1919435"/>
                <a:gd name="connsiteY56" fmla="*/ 879354 h 1914275"/>
                <a:gd name="connsiteX57" fmla="*/ 1919952 w 1919435"/>
                <a:gd name="connsiteY57" fmla="*/ 919600 h 1914275"/>
                <a:gd name="connsiteX58" fmla="*/ 1886930 w 1919435"/>
                <a:gd name="connsiteY58" fmla="*/ 958299 h 1914275"/>
                <a:gd name="connsiteX59" fmla="*/ 1754839 w 1919435"/>
                <a:gd name="connsiteY59" fmla="*/ 995965 h 1914275"/>
                <a:gd name="connsiteX60" fmla="*/ 1701178 w 1919435"/>
                <a:gd name="connsiteY60" fmla="*/ 1085229 h 1914275"/>
                <a:gd name="connsiteX61" fmla="*/ 1728524 w 1919435"/>
                <a:gd name="connsiteY61" fmla="*/ 1121348 h 1914275"/>
                <a:gd name="connsiteX62" fmla="*/ 1849779 w 1919435"/>
                <a:gd name="connsiteY62" fmla="*/ 1192552 h 1914275"/>
                <a:gd name="connsiteX63" fmla="*/ 1876094 w 1919435"/>
                <a:gd name="connsiteY63" fmla="*/ 1253954 h 1914275"/>
                <a:gd name="connsiteX64" fmla="*/ 1875062 w 1919435"/>
                <a:gd name="connsiteY64" fmla="*/ 1260145 h 1914275"/>
                <a:gd name="connsiteX65" fmla="*/ 1802309 w 1919435"/>
                <a:gd name="connsiteY65" fmla="*/ 1312259 h 1914275"/>
                <a:gd name="connsiteX66" fmla="*/ 1675379 w 1919435"/>
                <a:gd name="connsiteY66" fmla="*/ 1296264 h 1914275"/>
                <a:gd name="connsiteX67" fmla="*/ 1611398 w 1919435"/>
                <a:gd name="connsiteY67" fmla="*/ 1329286 h 1914275"/>
                <a:gd name="connsiteX68" fmla="*/ 1610365 w 1919435"/>
                <a:gd name="connsiteY68" fmla="*/ 1405651 h 1914275"/>
                <a:gd name="connsiteX69" fmla="*/ 1692406 w 1919435"/>
                <a:gd name="connsiteY69" fmla="*/ 1514006 h 1914275"/>
                <a:gd name="connsiteX70" fmla="*/ 1692406 w 1919435"/>
                <a:gd name="connsiteY70" fmla="*/ 1584695 h 1914275"/>
                <a:gd name="connsiteX71" fmla="*/ 1689310 w 1919435"/>
                <a:gd name="connsiteY71" fmla="*/ 1588307 h 1914275"/>
                <a:gd name="connsiteX72" fmla="*/ 1600562 w 1919435"/>
                <a:gd name="connsiteY72" fmla="*/ 1605850 h 1914275"/>
                <a:gd name="connsiteX73" fmla="*/ 1490659 w 1919435"/>
                <a:gd name="connsiteY73" fmla="*/ 1543933 h 1914275"/>
                <a:gd name="connsiteX74" fmla="*/ 1415326 w 1919435"/>
                <a:gd name="connsiteY74" fmla="*/ 1554769 h 1914275"/>
                <a:gd name="connsiteX75" fmla="*/ 1391075 w 1919435"/>
                <a:gd name="connsiteY75" fmla="*/ 1622877 h 1914275"/>
                <a:gd name="connsiteX76" fmla="*/ 1426677 w 1919435"/>
                <a:gd name="connsiteY76" fmla="*/ 1760128 h 1914275"/>
                <a:gd name="connsiteX77" fmla="*/ 1406554 w 1919435"/>
                <a:gd name="connsiteY77" fmla="*/ 1811725 h 1914275"/>
                <a:gd name="connsiteX78" fmla="*/ 1370436 w 1919435"/>
                <a:gd name="connsiteY78" fmla="*/ 1830300 h 1914275"/>
                <a:gd name="connsiteX79" fmla="*/ 1316258 w 1919435"/>
                <a:gd name="connsiteY79" fmla="*/ 1815337 h 1914275"/>
                <a:gd name="connsiteX80" fmla="*/ 1231122 w 1919435"/>
                <a:gd name="connsiteY80" fmla="*/ 1707498 h 1914275"/>
                <a:gd name="connsiteX81" fmla="*/ 1121219 w 1919435"/>
                <a:gd name="connsiteY81" fmla="*/ 1698210 h 1914275"/>
                <a:gd name="connsiteX82" fmla="*/ 1106771 w 1919435"/>
                <a:gd name="connsiteY82" fmla="*/ 1727105 h 1914275"/>
                <a:gd name="connsiteX83" fmla="*/ 1087165 w 1919435"/>
                <a:gd name="connsiteY83" fmla="*/ 1868999 h 1914275"/>
                <a:gd name="connsiteX84" fmla="*/ 1050014 w 1919435"/>
                <a:gd name="connsiteY84" fmla="*/ 1919049 h 1914275"/>
                <a:gd name="connsiteX85" fmla="*/ 987581 w 1919435"/>
                <a:gd name="connsiteY85" fmla="*/ 1919049 h 1914275"/>
                <a:gd name="connsiteX86" fmla="*/ 960234 w 1919435"/>
                <a:gd name="connsiteY86" fmla="*/ 1880866 h 1914275"/>
                <a:gd name="connsiteX87" fmla="*/ 921535 w 1919435"/>
                <a:gd name="connsiteY87" fmla="*/ 1744132 h 1914275"/>
                <a:gd name="connsiteX88" fmla="*/ 875614 w 1919435"/>
                <a:gd name="connsiteY88" fmla="*/ 1703886 h 1914275"/>
                <a:gd name="connsiteX89" fmla="*/ 847751 w 1919435"/>
                <a:gd name="connsiteY89" fmla="*/ 1700790 h 1914275"/>
                <a:gd name="connsiteX90" fmla="*/ 800281 w 1919435"/>
                <a:gd name="connsiteY90" fmla="*/ 1727105 h 1914275"/>
                <a:gd name="connsiteX91" fmla="*/ 788414 w 1919435"/>
                <a:gd name="connsiteY91" fmla="*/ 1747228 h 1914275"/>
                <a:gd name="connsiteX92" fmla="*/ 723401 w 1919435"/>
                <a:gd name="connsiteY92" fmla="*/ 1857131 h 1914275"/>
                <a:gd name="connsiteX93" fmla="*/ 674383 w 1919435"/>
                <a:gd name="connsiteY93" fmla="*/ 1877254 h 1914275"/>
                <a:gd name="connsiteX94" fmla="*/ 634652 w 1919435"/>
                <a:gd name="connsiteY94" fmla="*/ 1863839 h 1914275"/>
                <a:gd name="connsiteX95" fmla="*/ 607822 w 1919435"/>
                <a:gd name="connsiteY95" fmla="*/ 1813789 h 1914275"/>
                <a:gd name="connsiteX96" fmla="*/ 624848 w 1919435"/>
                <a:gd name="connsiteY96" fmla="*/ 1672927 h 1914275"/>
                <a:gd name="connsiteX97" fmla="*/ 586150 w 1919435"/>
                <a:gd name="connsiteY97" fmla="*/ 1607398 h 1914275"/>
                <a:gd name="connsiteX98" fmla="*/ 514430 w 1919435"/>
                <a:gd name="connsiteY98" fmla="*/ 1611010 h 1914275"/>
                <a:gd name="connsiteX99" fmla="*/ 413814 w 1919435"/>
                <a:gd name="connsiteY99" fmla="*/ 1687375 h 1914275"/>
                <a:gd name="connsiteX100" fmla="*/ 324550 w 1919435"/>
                <a:gd name="connsiteY100" fmla="*/ 1682215 h 1914275"/>
                <a:gd name="connsiteX101" fmla="*/ 316810 w 1919435"/>
                <a:gd name="connsiteY101" fmla="*/ 1674475 h 1914275"/>
                <a:gd name="connsiteX102" fmla="*/ 309071 w 1919435"/>
                <a:gd name="connsiteY102" fmla="*/ 1612558 h 1914275"/>
                <a:gd name="connsiteX103" fmla="*/ 376148 w 1919435"/>
                <a:gd name="connsiteY103" fmla="*/ 1492851 h 1914275"/>
                <a:gd name="connsiteX104" fmla="*/ 387499 w 1919435"/>
                <a:gd name="connsiteY104" fmla="*/ 1456217 h 1914275"/>
                <a:gd name="connsiteX105" fmla="*/ 297203 w 1919435"/>
                <a:gd name="connsiteY105" fmla="*/ 1391720 h 1914275"/>
                <a:gd name="connsiteX106" fmla="*/ 158405 w 1919435"/>
                <a:gd name="connsiteY106" fmla="*/ 1427838 h 1914275"/>
                <a:gd name="connsiteX107" fmla="*/ 114031 w 1919435"/>
                <a:gd name="connsiteY107" fmla="*/ 1412875 h 1914275"/>
                <a:gd name="connsiteX108" fmla="*/ 91844 w 1919435"/>
                <a:gd name="connsiteY108" fmla="*/ 1373660 h 1914275"/>
                <a:gd name="connsiteX109" fmla="*/ 106808 w 1919435"/>
                <a:gd name="connsiteY109" fmla="*/ 1315871 h 1914275"/>
                <a:gd name="connsiteX110" fmla="*/ 209487 w 1919435"/>
                <a:gd name="connsiteY110" fmla="*/ 1234347 h 1914275"/>
                <a:gd name="connsiteX111" fmla="*/ 236834 w 1919435"/>
                <a:gd name="connsiteY111" fmla="*/ 1151274 h 1914275"/>
                <a:gd name="connsiteX112" fmla="*/ 181624 w 1919435"/>
                <a:gd name="connsiteY112" fmla="*/ 1104836 h 1914275"/>
                <a:gd name="connsiteX113" fmla="*/ 52114 w 1919435"/>
                <a:gd name="connsiteY113" fmla="*/ 1087293 h 1914275"/>
                <a:gd name="connsiteX114" fmla="*/ 1032 w 1919435"/>
                <a:gd name="connsiteY114" fmla="*/ 1051175 h 1914275"/>
                <a:gd name="connsiteX115" fmla="*/ 0 w 1919435"/>
                <a:gd name="connsiteY115" fmla="*/ 987194 h 1914275"/>
                <a:gd name="connsiteX116" fmla="*/ 1198616 w 1919435"/>
                <a:gd name="connsiteY116" fmla="*/ 960879 h 1914275"/>
                <a:gd name="connsiteX117" fmla="*/ 958686 w 1919435"/>
                <a:gd name="connsiteY117" fmla="*/ 720949 h 1914275"/>
                <a:gd name="connsiteX118" fmla="*/ 720304 w 1919435"/>
                <a:gd name="connsiteY118" fmla="*/ 959331 h 1914275"/>
                <a:gd name="connsiteX119" fmla="*/ 957654 w 1919435"/>
                <a:gd name="connsiteY119" fmla="*/ 1198744 h 1914275"/>
                <a:gd name="connsiteX120" fmla="*/ 1198616 w 1919435"/>
                <a:gd name="connsiteY120" fmla="*/ 960879 h 1914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1919435" h="1914275">
                  <a:moveTo>
                    <a:pt x="0" y="987194"/>
                  </a:moveTo>
                  <a:cubicBezTo>
                    <a:pt x="8256" y="971714"/>
                    <a:pt x="21155" y="963975"/>
                    <a:pt x="37667" y="959846"/>
                  </a:cubicBezTo>
                  <a:cubicBezTo>
                    <a:pt x="82041" y="947979"/>
                    <a:pt x="125383" y="934564"/>
                    <a:pt x="169757" y="922696"/>
                  </a:cubicBezTo>
                  <a:cubicBezTo>
                    <a:pt x="196587" y="915473"/>
                    <a:pt x="212583" y="900509"/>
                    <a:pt x="215163" y="872130"/>
                  </a:cubicBezTo>
                  <a:cubicBezTo>
                    <a:pt x="215679" y="864907"/>
                    <a:pt x="216710" y="857683"/>
                    <a:pt x="217743" y="850459"/>
                  </a:cubicBezTo>
                  <a:cubicBezTo>
                    <a:pt x="220323" y="826209"/>
                    <a:pt x="209487" y="809697"/>
                    <a:pt x="189364" y="797830"/>
                  </a:cubicBezTo>
                  <a:cubicBezTo>
                    <a:pt x="149118" y="774611"/>
                    <a:pt x="109388" y="750876"/>
                    <a:pt x="69657" y="727657"/>
                  </a:cubicBezTo>
                  <a:cubicBezTo>
                    <a:pt x="40246" y="710629"/>
                    <a:pt x="35087" y="697730"/>
                    <a:pt x="43858" y="664708"/>
                  </a:cubicBezTo>
                  <a:cubicBezTo>
                    <a:pt x="44890" y="661612"/>
                    <a:pt x="45406" y="658516"/>
                    <a:pt x="46438" y="655936"/>
                  </a:cubicBezTo>
                  <a:cubicBezTo>
                    <a:pt x="59337" y="613110"/>
                    <a:pt x="70689" y="604854"/>
                    <a:pt x="114547" y="608982"/>
                  </a:cubicBezTo>
                  <a:cubicBezTo>
                    <a:pt x="156857" y="613110"/>
                    <a:pt x="199167" y="617754"/>
                    <a:pt x="241478" y="623429"/>
                  </a:cubicBezTo>
                  <a:cubicBezTo>
                    <a:pt x="275016" y="627557"/>
                    <a:pt x="289463" y="621881"/>
                    <a:pt x="306491" y="593503"/>
                  </a:cubicBezTo>
                  <a:cubicBezTo>
                    <a:pt x="330741" y="554288"/>
                    <a:pt x="329710" y="541905"/>
                    <a:pt x="301331" y="505271"/>
                  </a:cubicBezTo>
                  <a:cubicBezTo>
                    <a:pt x="274500" y="470700"/>
                    <a:pt x="248185" y="435614"/>
                    <a:pt x="222386" y="400527"/>
                  </a:cubicBezTo>
                  <a:cubicBezTo>
                    <a:pt x="206907" y="379888"/>
                    <a:pt x="206907" y="362861"/>
                    <a:pt x="222386" y="342222"/>
                  </a:cubicBezTo>
                  <a:cubicBezTo>
                    <a:pt x="230126" y="331902"/>
                    <a:pt x="238382" y="321583"/>
                    <a:pt x="248185" y="313327"/>
                  </a:cubicBezTo>
                  <a:cubicBezTo>
                    <a:pt x="267792" y="296816"/>
                    <a:pt x="281208" y="294752"/>
                    <a:pt x="303395" y="307135"/>
                  </a:cubicBezTo>
                  <a:cubicBezTo>
                    <a:pt x="342609" y="328806"/>
                    <a:pt x="382856" y="348929"/>
                    <a:pt x="420522" y="373180"/>
                  </a:cubicBezTo>
                  <a:cubicBezTo>
                    <a:pt x="463864" y="401043"/>
                    <a:pt x="493791" y="382468"/>
                    <a:pt x="525265" y="343770"/>
                  </a:cubicBezTo>
                  <a:cubicBezTo>
                    <a:pt x="535585" y="330870"/>
                    <a:pt x="531973" y="313843"/>
                    <a:pt x="527845" y="298364"/>
                  </a:cubicBezTo>
                  <a:cubicBezTo>
                    <a:pt x="516493" y="254506"/>
                    <a:pt x="505142" y="210647"/>
                    <a:pt x="493791" y="166789"/>
                  </a:cubicBezTo>
                  <a:cubicBezTo>
                    <a:pt x="485535" y="135315"/>
                    <a:pt x="490694" y="122415"/>
                    <a:pt x="518557" y="105904"/>
                  </a:cubicBezTo>
                  <a:cubicBezTo>
                    <a:pt x="524749" y="102292"/>
                    <a:pt x="530941" y="98680"/>
                    <a:pt x="537649" y="95585"/>
                  </a:cubicBezTo>
                  <a:cubicBezTo>
                    <a:pt x="571187" y="80105"/>
                    <a:pt x="586150" y="83717"/>
                    <a:pt x="608853" y="113128"/>
                  </a:cubicBezTo>
                  <a:cubicBezTo>
                    <a:pt x="636200" y="147698"/>
                    <a:pt x="663547" y="182785"/>
                    <a:pt x="690894" y="217355"/>
                  </a:cubicBezTo>
                  <a:cubicBezTo>
                    <a:pt x="716693" y="249346"/>
                    <a:pt x="777062" y="249346"/>
                    <a:pt x="802861" y="216839"/>
                  </a:cubicBezTo>
                  <a:cubicBezTo>
                    <a:pt x="813697" y="202908"/>
                    <a:pt x="813697" y="185365"/>
                    <a:pt x="816277" y="169369"/>
                  </a:cubicBezTo>
                  <a:cubicBezTo>
                    <a:pt x="822468" y="129123"/>
                    <a:pt x="827628" y="88877"/>
                    <a:pt x="832788" y="48631"/>
                  </a:cubicBezTo>
                  <a:cubicBezTo>
                    <a:pt x="836916" y="16640"/>
                    <a:pt x="845687" y="7868"/>
                    <a:pt x="877677" y="2193"/>
                  </a:cubicBezTo>
                  <a:cubicBezTo>
                    <a:pt x="891093" y="-387"/>
                    <a:pt x="904509" y="-387"/>
                    <a:pt x="917924" y="645"/>
                  </a:cubicBezTo>
                  <a:cubicBezTo>
                    <a:pt x="937531" y="1677"/>
                    <a:pt x="950947" y="11996"/>
                    <a:pt x="956106" y="31603"/>
                  </a:cubicBezTo>
                  <a:cubicBezTo>
                    <a:pt x="968490" y="75461"/>
                    <a:pt x="981389" y="119835"/>
                    <a:pt x="993772" y="163693"/>
                  </a:cubicBezTo>
                  <a:cubicBezTo>
                    <a:pt x="1006672" y="208584"/>
                    <a:pt x="1043822" y="229739"/>
                    <a:pt x="1089745" y="217871"/>
                  </a:cubicBezTo>
                  <a:cubicBezTo>
                    <a:pt x="1104707" y="214259"/>
                    <a:pt x="1113479" y="203424"/>
                    <a:pt x="1120703" y="191040"/>
                  </a:cubicBezTo>
                  <a:cubicBezTo>
                    <a:pt x="1144438" y="150278"/>
                    <a:pt x="1168689" y="109516"/>
                    <a:pt x="1192940" y="68754"/>
                  </a:cubicBezTo>
                  <a:cubicBezTo>
                    <a:pt x="1208419" y="42439"/>
                    <a:pt x="1221835" y="36763"/>
                    <a:pt x="1251245" y="44503"/>
                  </a:cubicBezTo>
                  <a:cubicBezTo>
                    <a:pt x="1310067" y="59466"/>
                    <a:pt x="1317806" y="72366"/>
                    <a:pt x="1309035" y="137895"/>
                  </a:cubicBezTo>
                  <a:cubicBezTo>
                    <a:pt x="1303875" y="177109"/>
                    <a:pt x="1299231" y="216323"/>
                    <a:pt x="1294587" y="255538"/>
                  </a:cubicBezTo>
                  <a:cubicBezTo>
                    <a:pt x="1294071" y="259665"/>
                    <a:pt x="1294071" y="263793"/>
                    <a:pt x="1294587" y="267921"/>
                  </a:cubicBezTo>
                  <a:cubicBezTo>
                    <a:pt x="1301295" y="309715"/>
                    <a:pt x="1364760" y="338610"/>
                    <a:pt x="1399331" y="314359"/>
                  </a:cubicBezTo>
                  <a:cubicBezTo>
                    <a:pt x="1438545" y="286496"/>
                    <a:pt x="1476211" y="257085"/>
                    <a:pt x="1514394" y="228191"/>
                  </a:cubicBezTo>
                  <a:cubicBezTo>
                    <a:pt x="1542256" y="207036"/>
                    <a:pt x="1556188" y="207552"/>
                    <a:pt x="1584050" y="229223"/>
                  </a:cubicBezTo>
                  <a:cubicBezTo>
                    <a:pt x="1587663" y="232319"/>
                    <a:pt x="1591274" y="234898"/>
                    <a:pt x="1594886" y="238510"/>
                  </a:cubicBezTo>
                  <a:cubicBezTo>
                    <a:pt x="1627393" y="269469"/>
                    <a:pt x="1628941" y="278757"/>
                    <a:pt x="1606754" y="317971"/>
                  </a:cubicBezTo>
                  <a:cubicBezTo>
                    <a:pt x="1585599" y="355637"/>
                    <a:pt x="1565475" y="393819"/>
                    <a:pt x="1543288" y="430970"/>
                  </a:cubicBezTo>
                  <a:cubicBezTo>
                    <a:pt x="1527293" y="458317"/>
                    <a:pt x="1534517" y="481020"/>
                    <a:pt x="1552060" y="504239"/>
                  </a:cubicBezTo>
                  <a:cubicBezTo>
                    <a:pt x="1569604" y="527458"/>
                    <a:pt x="1589726" y="538809"/>
                    <a:pt x="1619137" y="531069"/>
                  </a:cubicBezTo>
                  <a:cubicBezTo>
                    <a:pt x="1664543" y="519202"/>
                    <a:pt x="1709949" y="507850"/>
                    <a:pt x="1754839" y="495467"/>
                  </a:cubicBezTo>
                  <a:cubicBezTo>
                    <a:pt x="1783734" y="487727"/>
                    <a:pt x="1796634" y="492371"/>
                    <a:pt x="1812629" y="517654"/>
                  </a:cubicBezTo>
                  <a:cubicBezTo>
                    <a:pt x="1819853" y="528490"/>
                    <a:pt x="1826044" y="539841"/>
                    <a:pt x="1830172" y="552225"/>
                  </a:cubicBezTo>
                  <a:cubicBezTo>
                    <a:pt x="1837912" y="574412"/>
                    <a:pt x="1834299" y="588343"/>
                    <a:pt x="1815724" y="603306"/>
                  </a:cubicBezTo>
                  <a:cubicBezTo>
                    <a:pt x="1777026" y="634265"/>
                    <a:pt x="1738844" y="665224"/>
                    <a:pt x="1699630" y="695666"/>
                  </a:cubicBezTo>
                  <a:cubicBezTo>
                    <a:pt x="1680022" y="710629"/>
                    <a:pt x="1674862" y="729205"/>
                    <a:pt x="1678990" y="751908"/>
                  </a:cubicBezTo>
                  <a:cubicBezTo>
                    <a:pt x="1680539" y="759647"/>
                    <a:pt x="1683119" y="766871"/>
                    <a:pt x="1685182" y="774611"/>
                  </a:cubicBezTo>
                  <a:cubicBezTo>
                    <a:pt x="1691890" y="798862"/>
                    <a:pt x="1707885" y="812277"/>
                    <a:pt x="1732652" y="815373"/>
                  </a:cubicBezTo>
                  <a:cubicBezTo>
                    <a:pt x="1779606" y="821565"/>
                    <a:pt x="1826560" y="828272"/>
                    <a:pt x="1872998" y="834464"/>
                  </a:cubicBezTo>
                  <a:cubicBezTo>
                    <a:pt x="1900861" y="838076"/>
                    <a:pt x="1915308" y="851491"/>
                    <a:pt x="1918404" y="879354"/>
                  </a:cubicBezTo>
                  <a:cubicBezTo>
                    <a:pt x="1919952" y="892770"/>
                    <a:pt x="1921500" y="906185"/>
                    <a:pt x="1919952" y="919600"/>
                  </a:cubicBezTo>
                  <a:cubicBezTo>
                    <a:pt x="1917372" y="940755"/>
                    <a:pt x="1906536" y="952623"/>
                    <a:pt x="1886930" y="958299"/>
                  </a:cubicBezTo>
                  <a:cubicBezTo>
                    <a:pt x="1843071" y="970682"/>
                    <a:pt x="1798697" y="983065"/>
                    <a:pt x="1754839" y="995965"/>
                  </a:cubicBezTo>
                  <a:cubicBezTo>
                    <a:pt x="1712013" y="1008348"/>
                    <a:pt x="1692406" y="1040855"/>
                    <a:pt x="1701178" y="1085229"/>
                  </a:cubicBezTo>
                  <a:cubicBezTo>
                    <a:pt x="1704273" y="1102256"/>
                    <a:pt x="1714077" y="1113092"/>
                    <a:pt x="1728524" y="1121348"/>
                  </a:cubicBezTo>
                  <a:cubicBezTo>
                    <a:pt x="1768771" y="1145083"/>
                    <a:pt x="1809016" y="1168817"/>
                    <a:pt x="1849779" y="1192552"/>
                  </a:cubicBezTo>
                  <a:cubicBezTo>
                    <a:pt x="1879706" y="1210096"/>
                    <a:pt x="1884350" y="1220415"/>
                    <a:pt x="1876094" y="1253954"/>
                  </a:cubicBezTo>
                  <a:cubicBezTo>
                    <a:pt x="1875578" y="1256018"/>
                    <a:pt x="1875578" y="1258082"/>
                    <a:pt x="1875062" y="1260145"/>
                  </a:cubicBezTo>
                  <a:cubicBezTo>
                    <a:pt x="1862678" y="1300908"/>
                    <a:pt x="1848747" y="1321031"/>
                    <a:pt x="1802309" y="1312259"/>
                  </a:cubicBezTo>
                  <a:cubicBezTo>
                    <a:pt x="1760515" y="1304003"/>
                    <a:pt x="1717689" y="1302456"/>
                    <a:pt x="1675379" y="1296264"/>
                  </a:cubicBezTo>
                  <a:cubicBezTo>
                    <a:pt x="1645452" y="1292136"/>
                    <a:pt x="1625845" y="1304003"/>
                    <a:pt x="1611398" y="1329286"/>
                  </a:cubicBezTo>
                  <a:cubicBezTo>
                    <a:pt x="1596434" y="1355085"/>
                    <a:pt x="1589726" y="1379336"/>
                    <a:pt x="1610365" y="1405651"/>
                  </a:cubicBezTo>
                  <a:cubicBezTo>
                    <a:pt x="1638228" y="1441254"/>
                    <a:pt x="1665059" y="1477888"/>
                    <a:pt x="1692406" y="1514006"/>
                  </a:cubicBezTo>
                  <a:cubicBezTo>
                    <a:pt x="1715109" y="1543417"/>
                    <a:pt x="1715109" y="1555285"/>
                    <a:pt x="1692406" y="1584695"/>
                  </a:cubicBezTo>
                  <a:cubicBezTo>
                    <a:pt x="1691374" y="1585727"/>
                    <a:pt x="1690342" y="1587275"/>
                    <a:pt x="1689310" y="1588307"/>
                  </a:cubicBezTo>
                  <a:cubicBezTo>
                    <a:pt x="1659383" y="1620298"/>
                    <a:pt x="1647516" y="1634229"/>
                    <a:pt x="1600562" y="1605850"/>
                  </a:cubicBezTo>
                  <a:cubicBezTo>
                    <a:pt x="1564444" y="1584179"/>
                    <a:pt x="1526261" y="1565604"/>
                    <a:pt x="1490659" y="1543933"/>
                  </a:cubicBezTo>
                  <a:cubicBezTo>
                    <a:pt x="1461248" y="1526390"/>
                    <a:pt x="1438545" y="1536709"/>
                    <a:pt x="1415326" y="1554769"/>
                  </a:cubicBezTo>
                  <a:cubicBezTo>
                    <a:pt x="1392107" y="1572312"/>
                    <a:pt x="1382819" y="1593467"/>
                    <a:pt x="1391075" y="1622877"/>
                  </a:cubicBezTo>
                  <a:cubicBezTo>
                    <a:pt x="1403974" y="1668284"/>
                    <a:pt x="1415326" y="1714205"/>
                    <a:pt x="1426677" y="1760128"/>
                  </a:cubicBezTo>
                  <a:cubicBezTo>
                    <a:pt x="1432870" y="1784894"/>
                    <a:pt x="1427710" y="1798310"/>
                    <a:pt x="1406554" y="1811725"/>
                  </a:cubicBezTo>
                  <a:cubicBezTo>
                    <a:pt x="1395203" y="1818949"/>
                    <a:pt x="1383335" y="1825657"/>
                    <a:pt x="1370436" y="1830300"/>
                  </a:cubicBezTo>
                  <a:cubicBezTo>
                    <a:pt x="1347733" y="1838556"/>
                    <a:pt x="1331222" y="1834428"/>
                    <a:pt x="1316258" y="1815337"/>
                  </a:cubicBezTo>
                  <a:cubicBezTo>
                    <a:pt x="1287879" y="1779735"/>
                    <a:pt x="1259501" y="1743616"/>
                    <a:pt x="1231122" y="1707498"/>
                  </a:cubicBezTo>
                  <a:cubicBezTo>
                    <a:pt x="1203775" y="1673443"/>
                    <a:pt x="1154242" y="1668800"/>
                    <a:pt x="1121219" y="1698210"/>
                  </a:cubicBezTo>
                  <a:cubicBezTo>
                    <a:pt x="1112447" y="1705950"/>
                    <a:pt x="1108320" y="1715753"/>
                    <a:pt x="1106771" y="1727105"/>
                  </a:cubicBezTo>
                  <a:cubicBezTo>
                    <a:pt x="1100064" y="1774575"/>
                    <a:pt x="1092324" y="1821529"/>
                    <a:pt x="1087165" y="1868999"/>
                  </a:cubicBezTo>
                  <a:cubicBezTo>
                    <a:pt x="1084068" y="1893766"/>
                    <a:pt x="1074265" y="1911309"/>
                    <a:pt x="1050014" y="1919049"/>
                  </a:cubicBezTo>
                  <a:cubicBezTo>
                    <a:pt x="1029375" y="1919049"/>
                    <a:pt x="1008220" y="1919049"/>
                    <a:pt x="987581" y="1919049"/>
                  </a:cubicBezTo>
                  <a:cubicBezTo>
                    <a:pt x="973133" y="1910277"/>
                    <a:pt x="964878" y="1897377"/>
                    <a:pt x="960234" y="1880866"/>
                  </a:cubicBezTo>
                  <a:cubicBezTo>
                    <a:pt x="947851" y="1835460"/>
                    <a:pt x="933919" y="1790054"/>
                    <a:pt x="921535" y="1744132"/>
                  </a:cubicBezTo>
                  <a:cubicBezTo>
                    <a:pt x="914828" y="1719881"/>
                    <a:pt x="899865" y="1706982"/>
                    <a:pt x="875614" y="1703886"/>
                  </a:cubicBezTo>
                  <a:cubicBezTo>
                    <a:pt x="866326" y="1702854"/>
                    <a:pt x="857038" y="1701306"/>
                    <a:pt x="847751" y="1700790"/>
                  </a:cubicBezTo>
                  <a:cubicBezTo>
                    <a:pt x="826080" y="1699242"/>
                    <a:pt x="811117" y="1709046"/>
                    <a:pt x="800281" y="1727105"/>
                  </a:cubicBezTo>
                  <a:cubicBezTo>
                    <a:pt x="796153" y="1733813"/>
                    <a:pt x="792541" y="1740520"/>
                    <a:pt x="788414" y="1747228"/>
                  </a:cubicBezTo>
                  <a:cubicBezTo>
                    <a:pt x="766742" y="1783862"/>
                    <a:pt x="745587" y="1821013"/>
                    <a:pt x="723401" y="1857131"/>
                  </a:cubicBezTo>
                  <a:cubicBezTo>
                    <a:pt x="711533" y="1877254"/>
                    <a:pt x="697085" y="1882414"/>
                    <a:pt x="674383" y="1877254"/>
                  </a:cubicBezTo>
                  <a:cubicBezTo>
                    <a:pt x="660451" y="1874158"/>
                    <a:pt x="647552" y="1869515"/>
                    <a:pt x="634652" y="1863839"/>
                  </a:cubicBezTo>
                  <a:cubicBezTo>
                    <a:pt x="611949" y="1853003"/>
                    <a:pt x="604726" y="1839072"/>
                    <a:pt x="607822" y="1813789"/>
                  </a:cubicBezTo>
                  <a:cubicBezTo>
                    <a:pt x="613497" y="1766835"/>
                    <a:pt x="618141" y="1719881"/>
                    <a:pt x="624848" y="1672927"/>
                  </a:cubicBezTo>
                  <a:cubicBezTo>
                    <a:pt x="629492" y="1639905"/>
                    <a:pt x="611949" y="1621846"/>
                    <a:pt x="586150" y="1607398"/>
                  </a:cubicBezTo>
                  <a:cubicBezTo>
                    <a:pt x="560868" y="1593467"/>
                    <a:pt x="538165" y="1591403"/>
                    <a:pt x="514430" y="1611010"/>
                  </a:cubicBezTo>
                  <a:cubicBezTo>
                    <a:pt x="481407" y="1637325"/>
                    <a:pt x="446836" y="1661576"/>
                    <a:pt x="413814" y="1687375"/>
                  </a:cubicBezTo>
                  <a:cubicBezTo>
                    <a:pt x="380276" y="1713690"/>
                    <a:pt x="365828" y="1719365"/>
                    <a:pt x="324550" y="1682215"/>
                  </a:cubicBezTo>
                  <a:cubicBezTo>
                    <a:pt x="321970" y="1679635"/>
                    <a:pt x="319390" y="1677055"/>
                    <a:pt x="316810" y="1674475"/>
                  </a:cubicBezTo>
                  <a:cubicBezTo>
                    <a:pt x="296687" y="1653836"/>
                    <a:pt x="294623" y="1637841"/>
                    <a:pt x="309071" y="1612558"/>
                  </a:cubicBezTo>
                  <a:cubicBezTo>
                    <a:pt x="331258" y="1572828"/>
                    <a:pt x="353960" y="1532581"/>
                    <a:pt x="376148" y="1492851"/>
                  </a:cubicBezTo>
                  <a:cubicBezTo>
                    <a:pt x="382339" y="1481500"/>
                    <a:pt x="389047" y="1470148"/>
                    <a:pt x="387499" y="1456217"/>
                  </a:cubicBezTo>
                  <a:cubicBezTo>
                    <a:pt x="383887" y="1414423"/>
                    <a:pt x="337449" y="1381400"/>
                    <a:pt x="297203" y="1391720"/>
                  </a:cubicBezTo>
                  <a:cubicBezTo>
                    <a:pt x="250765" y="1403587"/>
                    <a:pt x="204327" y="1415455"/>
                    <a:pt x="158405" y="1427838"/>
                  </a:cubicBezTo>
                  <a:cubicBezTo>
                    <a:pt x="139830" y="1432998"/>
                    <a:pt x="125899" y="1427322"/>
                    <a:pt x="114031" y="1412875"/>
                  </a:cubicBezTo>
                  <a:cubicBezTo>
                    <a:pt x="104228" y="1401007"/>
                    <a:pt x="98036" y="1387592"/>
                    <a:pt x="91844" y="1373660"/>
                  </a:cubicBezTo>
                  <a:cubicBezTo>
                    <a:pt x="81525" y="1349409"/>
                    <a:pt x="86169" y="1331866"/>
                    <a:pt x="106808" y="1315871"/>
                  </a:cubicBezTo>
                  <a:cubicBezTo>
                    <a:pt x="140862" y="1288524"/>
                    <a:pt x="175432" y="1261693"/>
                    <a:pt x="209487" y="1234347"/>
                  </a:cubicBezTo>
                  <a:cubicBezTo>
                    <a:pt x="245605" y="1206484"/>
                    <a:pt x="248701" y="1194616"/>
                    <a:pt x="236834" y="1151274"/>
                  </a:cubicBezTo>
                  <a:cubicBezTo>
                    <a:pt x="228578" y="1122896"/>
                    <a:pt x="211551" y="1107932"/>
                    <a:pt x="181624" y="1104836"/>
                  </a:cubicBezTo>
                  <a:cubicBezTo>
                    <a:pt x="138282" y="1100192"/>
                    <a:pt x="95456" y="1091937"/>
                    <a:pt x="52114" y="1087293"/>
                  </a:cubicBezTo>
                  <a:cubicBezTo>
                    <a:pt x="27347" y="1084713"/>
                    <a:pt x="9804" y="1074910"/>
                    <a:pt x="1032" y="1051175"/>
                  </a:cubicBezTo>
                  <a:cubicBezTo>
                    <a:pt x="0" y="1028988"/>
                    <a:pt x="0" y="1008348"/>
                    <a:pt x="0" y="987194"/>
                  </a:cubicBezTo>
                  <a:close/>
                  <a:moveTo>
                    <a:pt x="1198616" y="960879"/>
                  </a:moveTo>
                  <a:cubicBezTo>
                    <a:pt x="1200163" y="838592"/>
                    <a:pt x="1104192" y="720433"/>
                    <a:pt x="958686" y="720949"/>
                  </a:cubicBezTo>
                  <a:cubicBezTo>
                    <a:pt x="824016" y="721465"/>
                    <a:pt x="720821" y="824145"/>
                    <a:pt x="720304" y="959331"/>
                  </a:cubicBezTo>
                  <a:cubicBezTo>
                    <a:pt x="719788" y="1096581"/>
                    <a:pt x="827628" y="1197712"/>
                    <a:pt x="957654" y="1198744"/>
                  </a:cubicBezTo>
                  <a:cubicBezTo>
                    <a:pt x="1090776" y="1199776"/>
                    <a:pt x="1198100" y="1092969"/>
                    <a:pt x="1198616" y="960879"/>
                  </a:cubicBezTo>
                  <a:close/>
                </a:path>
              </a:pathLst>
            </a:custGeom>
            <a:grpFill/>
            <a:ln w="5155" cap="flat">
              <a:noFill/>
              <a:prstDash val="solid"/>
              <a:miter/>
            </a:ln>
          </p:spPr>
          <p:txBody>
            <a:bodyPr rtlCol="0" anchor="ctr"/>
            <a:lstStyle/>
            <a:p>
              <a:endParaRPr lang="en-US"/>
            </a:p>
          </p:txBody>
        </p:sp>
        <p:grpSp>
          <p:nvGrpSpPr>
            <p:cNvPr id="66" name="Group 65">
              <a:extLst>
                <a:ext uri="{FF2B5EF4-FFF2-40B4-BE49-F238E27FC236}">
                  <a16:creationId xmlns:a16="http://schemas.microsoft.com/office/drawing/2014/main" id="{BB2CAD54-CE9E-4C42-EB4A-203C326C7B45}"/>
                </a:ext>
              </a:extLst>
            </p:cNvPr>
            <p:cNvGrpSpPr/>
            <p:nvPr/>
          </p:nvGrpSpPr>
          <p:grpSpPr>
            <a:xfrm>
              <a:off x="7392963" y="2648852"/>
              <a:ext cx="1838947" cy="1835405"/>
              <a:chOff x="7167947" y="1624190"/>
              <a:chExt cx="2677922" cy="2672763"/>
            </a:xfrm>
            <a:grpFill/>
          </p:grpSpPr>
          <p:sp>
            <p:nvSpPr>
              <p:cNvPr id="67" name="Freeform: Shape 66">
                <a:extLst>
                  <a:ext uri="{FF2B5EF4-FFF2-40B4-BE49-F238E27FC236}">
                    <a16:creationId xmlns:a16="http://schemas.microsoft.com/office/drawing/2014/main" id="{F43AA31F-E15A-377B-3391-88959527999F}"/>
                  </a:ext>
                </a:extLst>
              </p:cNvPr>
              <p:cNvSpPr/>
              <p:nvPr/>
            </p:nvSpPr>
            <p:spPr>
              <a:xfrm>
                <a:off x="7167947" y="1624190"/>
                <a:ext cx="2677922" cy="2672763"/>
              </a:xfrm>
              <a:custGeom>
                <a:avLst/>
                <a:gdLst>
                  <a:gd name="connsiteX0" fmla="*/ 2538684 w 2677922"/>
                  <a:gd name="connsiteY0" fmla="*/ 1897505 h 2672762"/>
                  <a:gd name="connsiteX1" fmla="*/ 2456643 w 2677922"/>
                  <a:gd name="connsiteY1" fmla="*/ 1879446 h 2672762"/>
                  <a:gd name="connsiteX2" fmla="*/ 2389566 w 2677922"/>
                  <a:gd name="connsiteY2" fmla="*/ 1863966 h 2672762"/>
                  <a:gd name="connsiteX3" fmla="*/ 2354479 w 2677922"/>
                  <a:gd name="connsiteY3" fmla="*/ 1874802 h 2672762"/>
                  <a:gd name="connsiteX4" fmla="*/ 2312170 w 2677922"/>
                  <a:gd name="connsiteY4" fmla="*/ 1950651 h 2672762"/>
                  <a:gd name="connsiteX5" fmla="*/ 2322489 w 2677922"/>
                  <a:gd name="connsiteY5" fmla="*/ 1983157 h 2672762"/>
                  <a:gd name="connsiteX6" fmla="*/ 2412785 w 2677922"/>
                  <a:gd name="connsiteY6" fmla="*/ 2080161 h 2672762"/>
                  <a:gd name="connsiteX7" fmla="*/ 2418461 w 2677922"/>
                  <a:gd name="connsiteY7" fmla="*/ 2146722 h 2672762"/>
                  <a:gd name="connsiteX8" fmla="*/ 2414849 w 2677922"/>
                  <a:gd name="connsiteY8" fmla="*/ 2151882 h 2672762"/>
                  <a:gd name="connsiteX9" fmla="*/ 2324037 w 2677922"/>
                  <a:gd name="connsiteY9" fmla="*/ 2174585 h 2672762"/>
                  <a:gd name="connsiteX10" fmla="*/ 2219294 w 2677922"/>
                  <a:gd name="connsiteY10" fmla="*/ 2118859 h 2672762"/>
                  <a:gd name="connsiteX11" fmla="*/ 2178531 w 2677922"/>
                  <a:gd name="connsiteY11" fmla="*/ 2120407 h 2672762"/>
                  <a:gd name="connsiteX12" fmla="*/ 2125386 w 2677922"/>
                  <a:gd name="connsiteY12" fmla="*/ 2172521 h 2672762"/>
                  <a:gd name="connsiteX13" fmla="*/ 2122806 w 2677922"/>
                  <a:gd name="connsiteY13" fmla="*/ 2217411 h 2672762"/>
                  <a:gd name="connsiteX14" fmla="*/ 2184723 w 2677922"/>
                  <a:gd name="connsiteY14" fmla="*/ 2334538 h 2672762"/>
                  <a:gd name="connsiteX15" fmla="*/ 2174404 w 2677922"/>
                  <a:gd name="connsiteY15" fmla="*/ 2395423 h 2672762"/>
                  <a:gd name="connsiteX16" fmla="*/ 2164084 w 2677922"/>
                  <a:gd name="connsiteY16" fmla="*/ 2404711 h 2672762"/>
                  <a:gd name="connsiteX17" fmla="*/ 2075336 w 2677922"/>
                  <a:gd name="connsiteY17" fmla="*/ 2401615 h 2672762"/>
                  <a:gd name="connsiteX18" fmla="*/ 1988652 w 2677922"/>
                  <a:gd name="connsiteY18" fmla="*/ 2320606 h 2672762"/>
                  <a:gd name="connsiteX19" fmla="*/ 1944277 w 2677922"/>
                  <a:gd name="connsiteY19" fmla="*/ 2311835 h 2672762"/>
                  <a:gd name="connsiteX20" fmla="*/ 1883392 w 2677922"/>
                  <a:gd name="connsiteY20" fmla="*/ 2346405 h 2672762"/>
                  <a:gd name="connsiteX21" fmla="*/ 1868429 w 2677922"/>
                  <a:gd name="connsiteY21" fmla="*/ 2391811 h 2672762"/>
                  <a:gd name="connsiteX22" fmla="*/ 1899388 w 2677922"/>
                  <a:gd name="connsiteY22" fmla="*/ 2526997 h 2672762"/>
                  <a:gd name="connsiteX23" fmla="*/ 1879264 w 2677922"/>
                  <a:gd name="connsiteY23" fmla="*/ 2571887 h 2672762"/>
                  <a:gd name="connsiteX24" fmla="*/ 1841082 w 2677922"/>
                  <a:gd name="connsiteY24" fmla="*/ 2588915 h 2672762"/>
                  <a:gd name="connsiteX25" fmla="*/ 1782777 w 2677922"/>
                  <a:gd name="connsiteY25" fmla="*/ 2568276 h 2672762"/>
                  <a:gd name="connsiteX26" fmla="*/ 1715184 w 2677922"/>
                  <a:gd name="connsiteY26" fmla="*/ 2459404 h 2672762"/>
                  <a:gd name="connsiteX27" fmla="*/ 1664618 w 2677922"/>
                  <a:gd name="connsiteY27" fmla="*/ 2435669 h 2672762"/>
                  <a:gd name="connsiteX28" fmla="*/ 1610440 w 2677922"/>
                  <a:gd name="connsiteY28" fmla="*/ 2450117 h 2672762"/>
                  <a:gd name="connsiteX29" fmla="*/ 1577418 w 2677922"/>
                  <a:gd name="connsiteY29" fmla="*/ 2495007 h 2672762"/>
                  <a:gd name="connsiteX30" fmla="*/ 1573806 w 2677922"/>
                  <a:gd name="connsiteY30" fmla="*/ 2616777 h 2672762"/>
                  <a:gd name="connsiteX31" fmla="*/ 1526852 w 2677922"/>
                  <a:gd name="connsiteY31" fmla="*/ 2672503 h 2672762"/>
                  <a:gd name="connsiteX32" fmla="*/ 1497441 w 2677922"/>
                  <a:gd name="connsiteY32" fmla="*/ 2676115 h 2672762"/>
                  <a:gd name="connsiteX33" fmla="*/ 1449972 w 2677922"/>
                  <a:gd name="connsiteY33" fmla="*/ 2644124 h 2672762"/>
                  <a:gd name="connsiteX34" fmla="*/ 1410241 w 2677922"/>
                  <a:gd name="connsiteY34" fmla="*/ 2514614 h 2672762"/>
                  <a:gd name="connsiteX35" fmla="*/ 1373091 w 2677922"/>
                  <a:gd name="connsiteY35" fmla="*/ 2482623 h 2672762"/>
                  <a:gd name="connsiteX36" fmla="*/ 1304982 w 2677922"/>
                  <a:gd name="connsiteY36" fmla="*/ 2483139 h 2672762"/>
                  <a:gd name="connsiteX37" fmla="*/ 1271959 w 2677922"/>
                  <a:gd name="connsiteY37" fmla="*/ 2511518 h 2672762"/>
                  <a:gd name="connsiteX38" fmla="*/ 1234293 w 2677922"/>
                  <a:gd name="connsiteY38" fmla="*/ 2633805 h 2672762"/>
                  <a:gd name="connsiteX39" fmla="*/ 1170828 w 2677922"/>
                  <a:gd name="connsiteY39" fmla="*/ 2674567 h 2672762"/>
                  <a:gd name="connsiteX40" fmla="*/ 1106847 w 2677922"/>
                  <a:gd name="connsiteY40" fmla="*/ 2602330 h 2672762"/>
                  <a:gd name="connsiteX41" fmla="*/ 1103751 w 2677922"/>
                  <a:gd name="connsiteY41" fmla="*/ 2491395 h 2672762"/>
                  <a:gd name="connsiteX42" fmla="*/ 1080532 w 2677922"/>
                  <a:gd name="connsiteY42" fmla="*/ 2454244 h 2672762"/>
                  <a:gd name="connsiteX43" fmla="*/ 1005199 w 2677922"/>
                  <a:gd name="connsiteY43" fmla="*/ 2435153 h 2672762"/>
                  <a:gd name="connsiteX44" fmla="*/ 969080 w 2677922"/>
                  <a:gd name="connsiteY44" fmla="*/ 2454244 h 2672762"/>
                  <a:gd name="connsiteX45" fmla="*/ 900456 w 2677922"/>
                  <a:gd name="connsiteY45" fmla="*/ 2564148 h 2672762"/>
                  <a:gd name="connsiteX46" fmla="*/ 836474 w 2677922"/>
                  <a:gd name="connsiteY46" fmla="*/ 2587367 h 2672762"/>
                  <a:gd name="connsiteX47" fmla="*/ 831830 w 2677922"/>
                  <a:gd name="connsiteY47" fmla="*/ 2585819 h 2672762"/>
                  <a:gd name="connsiteX48" fmla="*/ 785392 w 2677922"/>
                  <a:gd name="connsiteY48" fmla="*/ 2504810 h 2672762"/>
                  <a:gd name="connsiteX49" fmla="*/ 811707 w 2677922"/>
                  <a:gd name="connsiteY49" fmla="*/ 2390779 h 2672762"/>
                  <a:gd name="connsiteX50" fmla="*/ 794680 w 2677922"/>
                  <a:gd name="connsiteY50" fmla="*/ 2344341 h 2672762"/>
                  <a:gd name="connsiteX51" fmla="*/ 739470 w 2677922"/>
                  <a:gd name="connsiteY51" fmla="*/ 2312351 h 2672762"/>
                  <a:gd name="connsiteX52" fmla="*/ 689421 w 2677922"/>
                  <a:gd name="connsiteY52" fmla="*/ 2321638 h 2672762"/>
                  <a:gd name="connsiteX53" fmla="*/ 596029 w 2677922"/>
                  <a:gd name="connsiteY53" fmla="*/ 2408838 h 2672762"/>
                  <a:gd name="connsiteX54" fmla="*/ 530500 w 2677922"/>
                  <a:gd name="connsiteY54" fmla="*/ 2415030 h 2672762"/>
                  <a:gd name="connsiteX55" fmla="*/ 521212 w 2677922"/>
                  <a:gd name="connsiteY55" fmla="*/ 2408838 h 2672762"/>
                  <a:gd name="connsiteX56" fmla="*/ 500573 w 2677922"/>
                  <a:gd name="connsiteY56" fmla="*/ 2322670 h 2672762"/>
                  <a:gd name="connsiteX57" fmla="*/ 556298 w 2677922"/>
                  <a:gd name="connsiteY57" fmla="*/ 2217927 h 2672762"/>
                  <a:gd name="connsiteX58" fmla="*/ 552171 w 2677922"/>
                  <a:gd name="connsiteY58" fmla="*/ 2168909 h 2672762"/>
                  <a:gd name="connsiteX59" fmla="*/ 505733 w 2677922"/>
                  <a:gd name="connsiteY59" fmla="*/ 2122987 h 2672762"/>
                  <a:gd name="connsiteX60" fmla="*/ 457747 w 2677922"/>
                  <a:gd name="connsiteY60" fmla="*/ 2119375 h 2672762"/>
                  <a:gd name="connsiteX61" fmla="*/ 341652 w 2677922"/>
                  <a:gd name="connsiteY61" fmla="*/ 2180777 h 2672762"/>
                  <a:gd name="connsiteX62" fmla="*/ 278187 w 2677922"/>
                  <a:gd name="connsiteY62" fmla="*/ 2168909 h 2672762"/>
                  <a:gd name="connsiteX63" fmla="*/ 274059 w 2677922"/>
                  <a:gd name="connsiteY63" fmla="*/ 2164265 h 2672762"/>
                  <a:gd name="connsiteX64" fmla="*/ 276639 w 2677922"/>
                  <a:gd name="connsiteY64" fmla="*/ 2069325 h 2672762"/>
                  <a:gd name="connsiteX65" fmla="*/ 354551 w 2677922"/>
                  <a:gd name="connsiteY65" fmla="*/ 1986253 h 2672762"/>
                  <a:gd name="connsiteX66" fmla="*/ 363839 w 2677922"/>
                  <a:gd name="connsiteY66" fmla="*/ 1940847 h 2672762"/>
                  <a:gd name="connsiteX67" fmla="*/ 328237 w 2677922"/>
                  <a:gd name="connsiteY67" fmla="*/ 1878930 h 2672762"/>
                  <a:gd name="connsiteX68" fmla="*/ 283347 w 2677922"/>
                  <a:gd name="connsiteY68" fmla="*/ 1866030 h 2672762"/>
                  <a:gd name="connsiteX69" fmla="*/ 170864 w 2677922"/>
                  <a:gd name="connsiteY69" fmla="*/ 1891829 h 2672762"/>
                  <a:gd name="connsiteX70" fmla="*/ 155900 w 2677922"/>
                  <a:gd name="connsiteY70" fmla="*/ 1895441 h 2672762"/>
                  <a:gd name="connsiteX71" fmla="*/ 100175 w 2677922"/>
                  <a:gd name="connsiteY71" fmla="*/ 1868094 h 2672762"/>
                  <a:gd name="connsiteX72" fmla="*/ 87275 w 2677922"/>
                  <a:gd name="connsiteY72" fmla="*/ 1838168 h 2672762"/>
                  <a:gd name="connsiteX73" fmla="*/ 107915 w 2677922"/>
                  <a:gd name="connsiteY73" fmla="*/ 1779862 h 2672762"/>
                  <a:gd name="connsiteX74" fmla="*/ 213690 w 2677922"/>
                  <a:gd name="connsiteY74" fmla="*/ 1713817 h 2672762"/>
                  <a:gd name="connsiteX75" fmla="*/ 238972 w 2677922"/>
                  <a:gd name="connsiteY75" fmla="*/ 1654480 h 2672762"/>
                  <a:gd name="connsiteX76" fmla="*/ 222977 w 2677922"/>
                  <a:gd name="connsiteY76" fmla="*/ 1600818 h 2672762"/>
                  <a:gd name="connsiteX77" fmla="*/ 184279 w 2677922"/>
                  <a:gd name="connsiteY77" fmla="*/ 1575019 h 2672762"/>
                  <a:gd name="connsiteX78" fmla="*/ 59413 w 2677922"/>
                  <a:gd name="connsiteY78" fmla="*/ 1571407 h 2672762"/>
                  <a:gd name="connsiteX79" fmla="*/ 3687 w 2677922"/>
                  <a:gd name="connsiteY79" fmla="*/ 1524453 h 2672762"/>
                  <a:gd name="connsiteX80" fmla="*/ 1623 w 2677922"/>
                  <a:gd name="connsiteY80" fmla="*/ 1513618 h 2672762"/>
                  <a:gd name="connsiteX81" fmla="*/ 48577 w 2677922"/>
                  <a:gd name="connsiteY81" fmla="*/ 1442413 h 2672762"/>
                  <a:gd name="connsiteX82" fmla="*/ 160544 w 2677922"/>
                  <a:gd name="connsiteY82" fmla="*/ 1408358 h 2672762"/>
                  <a:gd name="connsiteX83" fmla="*/ 194083 w 2677922"/>
                  <a:gd name="connsiteY83" fmla="*/ 1370692 h 2672762"/>
                  <a:gd name="connsiteX84" fmla="*/ 192534 w 2677922"/>
                  <a:gd name="connsiteY84" fmla="*/ 1298971 h 2672762"/>
                  <a:gd name="connsiteX85" fmla="*/ 166220 w 2677922"/>
                  <a:gd name="connsiteY85" fmla="*/ 1269560 h 2672762"/>
                  <a:gd name="connsiteX86" fmla="*/ 47029 w 2677922"/>
                  <a:gd name="connsiteY86" fmla="*/ 1232926 h 2672762"/>
                  <a:gd name="connsiteX87" fmla="*/ 1623 w 2677922"/>
                  <a:gd name="connsiteY87" fmla="*/ 1166881 h 2672762"/>
                  <a:gd name="connsiteX88" fmla="*/ 6267 w 2677922"/>
                  <a:gd name="connsiteY88" fmla="*/ 1139534 h 2672762"/>
                  <a:gd name="connsiteX89" fmla="*/ 49093 w 2677922"/>
                  <a:gd name="connsiteY89" fmla="*/ 1105480 h 2672762"/>
                  <a:gd name="connsiteX90" fmla="*/ 164672 w 2677922"/>
                  <a:gd name="connsiteY90" fmla="*/ 1101868 h 2672762"/>
                  <a:gd name="connsiteX91" fmla="*/ 181699 w 2677922"/>
                  <a:gd name="connsiteY91" fmla="*/ 1101352 h 2672762"/>
                  <a:gd name="connsiteX92" fmla="*/ 227621 w 2677922"/>
                  <a:gd name="connsiteY92" fmla="*/ 1065233 h 2672762"/>
                  <a:gd name="connsiteX93" fmla="*/ 241036 w 2677922"/>
                  <a:gd name="connsiteY93" fmla="*/ 1014152 h 2672762"/>
                  <a:gd name="connsiteX94" fmla="*/ 219366 w 2677922"/>
                  <a:gd name="connsiteY94" fmla="*/ 965650 h 2672762"/>
                  <a:gd name="connsiteX95" fmla="*/ 113590 w 2677922"/>
                  <a:gd name="connsiteY95" fmla="*/ 899605 h 2672762"/>
                  <a:gd name="connsiteX96" fmla="*/ 89855 w 2677922"/>
                  <a:gd name="connsiteY96" fmla="*/ 832012 h 2672762"/>
                  <a:gd name="connsiteX97" fmla="*/ 104818 w 2677922"/>
                  <a:gd name="connsiteY97" fmla="*/ 799505 h 2672762"/>
                  <a:gd name="connsiteX98" fmla="*/ 151256 w 2677922"/>
                  <a:gd name="connsiteY98" fmla="*/ 779898 h 2672762"/>
                  <a:gd name="connsiteX99" fmla="*/ 283347 w 2677922"/>
                  <a:gd name="connsiteY99" fmla="*/ 810341 h 2672762"/>
                  <a:gd name="connsiteX100" fmla="*/ 331332 w 2677922"/>
                  <a:gd name="connsiteY100" fmla="*/ 794345 h 2672762"/>
                  <a:gd name="connsiteX101" fmla="*/ 363839 w 2677922"/>
                  <a:gd name="connsiteY101" fmla="*/ 737588 h 2672762"/>
                  <a:gd name="connsiteX102" fmla="*/ 354551 w 2677922"/>
                  <a:gd name="connsiteY102" fmla="*/ 689086 h 2672762"/>
                  <a:gd name="connsiteX103" fmla="*/ 266835 w 2677922"/>
                  <a:gd name="connsiteY103" fmla="*/ 595694 h 2672762"/>
                  <a:gd name="connsiteX104" fmla="*/ 261675 w 2677922"/>
                  <a:gd name="connsiteY104" fmla="*/ 529133 h 2672762"/>
                  <a:gd name="connsiteX105" fmla="*/ 270447 w 2677922"/>
                  <a:gd name="connsiteY105" fmla="*/ 516233 h 2672762"/>
                  <a:gd name="connsiteX106" fmla="*/ 349907 w 2677922"/>
                  <a:gd name="connsiteY106" fmla="*/ 498690 h 2672762"/>
                  <a:gd name="connsiteX107" fmla="*/ 457231 w 2677922"/>
                  <a:gd name="connsiteY107" fmla="*/ 555964 h 2672762"/>
                  <a:gd name="connsiteX108" fmla="*/ 507797 w 2677922"/>
                  <a:gd name="connsiteY108" fmla="*/ 551320 h 2672762"/>
                  <a:gd name="connsiteX109" fmla="*/ 551139 w 2677922"/>
                  <a:gd name="connsiteY109" fmla="*/ 508494 h 2672762"/>
                  <a:gd name="connsiteX110" fmla="*/ 556815 w 2677922"/>
                  <a:gd name="connsiteY110" fmla="*/ 456896 h 2672762"/>
                  <a:gd name="connsiteX111" fmla="*/ 494381 w 2677922"/>
                  <a:gd name="connsiteY111" fmla="*/ 339769 h 2672762"/>
                  <a:gd name="connsiteX112" fmla="*/ 505217 w 2677922"/>
                  <a:gd name="connsiteY112" fmla="*/ 280432 h 2672762"/>
                  <a:gd name="connsiteX113" fmla="*/ 537723 w 2677922"/>
                  <a:gd name="connsiteY113" fmla="*/ 256181 h 2672762"/>
                  <a:gd name="connsiteX114" fmla="*/ 590353 w 2677922"/>
                  <a:gd name="connsiteY114" fmla="*/ 261857 h 2672762"/>
                  <a:gd name="connsiteX115" fmla="*/ 679617 w 2677922"/>
                  <a:gd name="connsiteY115" fmla="*/ 344929 h 2672762"/>
                  <a:gd name="connsiteX116" fmla="*/ 754950 w 2677922"/>
                  <a:gd name="connsiteY116" fmla="*/ 355765 h 2672762"/>
                  <a:gd name="connsiteX117" fmla="*/ 797260 w 2677922"/>
                  <a:gd name="connsiteY117" fmla="*/ 329450 h 2672762"/>
                  <a:gd name="connsiteX118" fmla="*/ 811707 w 2677922"/>
                  <a:gd name="connsiteY118" fmla="*/ 285076 h 2672762"/>
                  <a:gd name="connsiteX119" fmla="*/ 781781 w 2677922"/>
                  <a:gd name="connsiteY119" fmla="*/ 156081 h 2672762"/>
                  <a:gd name="connsiteX120" fmla="*/ 807064 w 2677922"/>
                  <a:gd name="connsiteY120" fmla="*/ 100872 h 2672762"/>
                  <a:gd name="connsiteX121" fmla="*/ 841634 w 2677922"/>
                  <a:gd name="connsiteY121" fmla="*/ 86424 h 2672762"/>
                  <a:gd name="connsiteX122" fmla="*/ 896328 w 2677922"/>
                  <a:gd name="connsiteY122" fmla="*/ 106031 h 2672762"/>
                  <a:gd name="connsiteX123" fmla="*/ 965469 w 2677922"/>
                  <a:gd name="connsiteY123" fmla="*/ 217483 h 2672762"/>
                  <a:gd name="connsiteX124" fmla="*/ 1013455 w 2677922"/>
                  <a:gd name="connsiteY124" fmla="*/ 240702 h 2672762"/>
                  <a:gd name="connsiteX125" fmla="*/ 1077952 w 2677922"/>
                  <a:gd name="connsiteY125" fmla="*/ 222642 h 2672762"/>
                  <a:gd name="connsiteX126" fmla="*/ 1101687 w 2677922"/>
                  <a:gd name="connsiteY126" fmla="*/ 188072 h 2672762"/>
                  <a:gd name="connsiteX127" fmla="*/ 1106847 w 2677922"/>
                  <a:gd name="connsiteY127" fmla="*/ 53918 h 2672762"/>
                  <a:gd name="connsiteX128" fmla="*/ 1145029 w 2677922"/>
                  <a:gd name="connsiteY128" fmla="*/ 4900 h 2672762"/>
                  <a:gd name="connsiteX129" fmla="*/ 1158960 w 2677922"/>
                  <a:gd name="connsiteY129" fmla="*/ 1804 h 2672762"/>
                  <a:gd name="connsiteX130" fmla="*/ 1235841 w 2677922"/>
                  <a:gd name="connsiteY130" fmla="*/ 48758 h 2672762"/>
                  <a:gd name="connsiteX131" fmla="*/ 1269895 w 2677922"/>
                  <a:gd name="connsiteY131" fmla="*/ 162273 h 2672762"/>
                  <a:gd name="connsiteX132" fmla="*/ 1303434 w 2677922"/>
                  <a:gd name="connsiteY132" fmla="*/ 192716 h 2672762"/>
                  <a:gd name="connsiteX133" fmla="*/ 1376702 w 2677922"/>
                  <a:gd name="connsiteY133" fmla="*/ 192716 h 2672762"/>
                  <a:gd name="connsiteX134" fmla="*/ 1409209 w 2677922"/>
                  <a:gd name="connsiteY134" fmla="*/ 163305 h 2672762"/>
                  <a:gd name="connsiteX135" fmla="*/ 1447392 w 2677922"/>
                  <a:gd name="connsiteY135" fmla="*/ 37922 h 2672762"/>
                  <a:gd name="connsiteX136" fmla="*/ 1499505 w 2677922"/>
                  <a:gd name="connsiteY136" fmla="*/ 256 h 2672762"/>
                  <a:gd name="connsiteX137" fmla="*/ 1513436 w 2677922"/>
                  <a:gd name="connsiteY137" fmla="*/ 772 h 2672762"/>
                  <a:gd name="connsiteX138" fmla="*/ 1573290 w 2677922"/>
                  <a:gd name="connsiteY138" fmla="*/ 65269 h 2672762"/>
                  <a:gd name="connsiteX139" fmla="*/ 1576902 w 2677922"/>
                  <a:gd name="connsiteY139" fmla="*/ 185492 h 2672762"/>
                  <a:gd name="connsiteX140" fmla="*/ 1598057 w 2677922"/>
                  <a:gd name="connsiteY140" fmla="*/ 220578 h 2672762"/>
                  <a:gd name="connsiteX141" fmla="*/ 1674422 w 2677922"/>
                  <a:gd name="connsiteY141" fmla="*/ 240702 h 2672762"/>
                  <a:gd name="connsiteX142" fmla="*/ 1710540 w 2677922"/>
                  <a:gd name="connsiteY142" fmla="*/ 221610 h 2672762"/>
                  <a:gd name="connsiteX143" fmla="*/ 1779165 w 2677922"/>
                  <a:gd name="connsiteY143" fmla="*/ 111707 h 2672762"/>
                  <a:gd name="connsiteX144" fmla="*/ 1845726 w 2677922"/>
                  <a:gd name="connsiteY144" fmla="*/ 88488 h 2672762"/>
                  <a:gd name="connsiteX145" fmla="*/ 1857594 w 2677922"/>
                  <a:gd name="connsiteY145" fmla="*/ 92616 h 2672762"/>
                  <a:gd name="connsiteX146" fmla="*/ 1895260 w 2677922"/>
                  <a:gd name="connsiteY146" fmla="*/ 166401 h 2672762"/>
                  <a:gd name="connsiteX147" fmla="*/ 1868429 w 2677922"/>
                  <a:gd name="connsiteY147" fmla="*/ 281980 h 2672762"/>
                  <a:gd name="connsiteX148" fmla="*/ 1887004 w 2677922"/>
                  <a:gd name="connsiteY148" fmla="*/ 332030 h 2672762"/>
                  <a:gd name="connsiteX149" fmla="*/ 1946857 w 2677922"/>
                  <a:gd name="connsiteY149" fmla="*/ 365052 h 2672762"/>
                  <a:gd name="connsiteX150" fmla="*/ 1986588 w 2677922"/>
                  <a:gd name="connsiteY150" fmla="*/ 355765 h 2672762"/>
                  <a:gd name="connsiteX151" fmla="*/ 2081528 w 2677922"/>
                  <a:gd name="connsiteY151" fmla="*/ 267532 h 2672762"/>
                  <a:gd name="connsiteX152" fmla="*/ 2151701 w 2677922"/>
                  <a:gd name="connsiteY152" fmla="*/ 261857 h 2672762"/>
                  <a:gd name="connsiteX153" fmla="*/ 2155312 w 2677922"/>
                  <a:gd name="connsiteY153" fmla="*/ 264437 h 2672762"/>
                  <a:gd name="connsiteX154" fmla="*/ 2177500 w 2677922"/>
                  <a:gd name="connsiteY154" fmla="*/ 353701 h 2672762"/>
                  <a:gd name="connsiteX155" fmla="*/ 2122290 w 2677922"/>
                  <a:gd name="connsiteY155" fmla="*/ 456896 h 2672762"/>
                  <a:gd name="connsiteX156" fmla="*/ 2126934 w 2677922"/>
                  <a:gd name="connsiteY156" fmla="*/ 505914 h 2672762"/>
                  <a:gd name="connsiteX157" fmla="*/ 2173372 w 2677922"/>
                  <a:gd name="connsiteY157" fmla="*/ 551836 h 2672762"/>
                  <a:gd name="connsiteX158" fmla="*/ 2219810 w 2677922"/>
                  <a:gd name="connsiteY158" fmla="*/ 555964 h 2672762"/>
                  <a:gd name="connsiteX159" fmla="*/ 2336937 w 2677922"/>
                  <a:gd name="connsiteY159" fmla="*/ 494046 h 2672762"/>
                  <a:gd name="connsiteX160" fmla="*/ 2400917 w 2677922"/>
                  <a:gd name="connsiteY160" fmla="*/ 507462 h 2672762"/>
                  <a:gd name="connsiteX161" fmla="*/ 2420525 w 2677922"/>
                  <a:gd name="connsiteY161" fmla="*/ 533777 h 2672762"/>
                  <a:gd name="connsiteX162" fmla="*/ 2415365 w 2677922"/>
                  <a:gd name="connsiteY162" fmla="*/ 591566 h 2672762"/>
                  <a:gd name="connsiteX163" fmla="*/ 2321973 w 2677922"/>
                  <a:gd name="connsiteY163" fmla="*/ 692182 h 2672762"/>
                  <a:gd name="connsiteX164" fmla="*/ 2313718 w 2677922"/>
                  <a:gd name="connsiteY164" fmla="*/ 733460 h 2672762"/>
                  <a:gd name="connsiteX165" fmla="*/ 2349320 w 2677922"/>
                  <a:gd name="connsiteY165" fmla="*/ 795377 h 2672762"/>
                  <a:gd name="connsiteX166" fmla="*/ 2394726 w 2677922"/>
                  <a:gd name="connsiteY166" fmla="*/ 810341 h 2672762"/>
                  <a:gd name="connsiteX167" fmla="*/ 2526816 w 2677922"/>
                  <a:gd name="connsiteY167" fmla="*/ 780414 h 2672762"/>
                  <a:gd name="connsiteX168" fmla="*/ 2575834 w 2677922"/>
                  <a:gd name="connsiteY168" fmla="*/ 803117 h 2672762"/>
                  <a:gd name="connsiteX169" fmla="*/ 2591313 w 2677922"/>
                  <a:gd name="connsiteY169" fmla="*/ 838719 h 2672762"/>
                  <a:gd name="connsiteX170" fmla="*/ 2570158 w 2677922"/>
                  <a:gd name="connsiteY170" fmla="*/ 896509 h 2672762"/>
                  <a:gd name="connsiteX171" fmla="*/ 2461287 w 2677922"/>
                  <a:gd name="connsiteY171" fmla="*/ 964102 h 2672762"/>
                  <a:gd name="connsiteX172" fmla="*/ 2438068 w 2677922"/>
                  <a:gd name="connsiteY172" fmla="*/ 1014668 h 2672762"/>
                  <a:gd name="connsiteX173" fmla="*/ 2454063 w 2677922"/>
                  <a:gd name="connsiteY173" fmla="*/ 1073489 h 2672762"/>
                  <a:gd name="connsiteX174" fmla="*/ 2492762 w 2677922"/>
                  <a:gd name="connsiteY174" fmla="*/ 1100836 h 2672762"/>
                  <a:gd name="connsiteX175" fmla="*/ 2628464 w 2677922"/>
                  <a:gd name="connsiteY175" fmla="*/ 1105996 h 2672762"/>
                  <a:gd name="connsiteX176" fmla="*/ 2672322 w 2677922"/>
                  <a:gd name="connsiteY176" fmla="*/ 1140566 h 2672762"/>
                  <a:gd name="connsiteX177" fmla="*/ 2677998 w 2677922"/>
                  <a:gd name="connsiteY177" fmla="*/ 1182360 h 2672762"/>
                  <a:gd name="connsiteX178" fmla="*/ 2644459 w 2677922"/>
                  <a:gd name="connsiteY178" fmla="*/ 1229830 h 2672762"/>
                  <a:gd name="connsiteX179" fmla="*/ 2522172 w 2677922"/>
                  <a:gd name="connsiteY179" fmla="*/ 1267497 h 2672762"/>
                  <a:gd name="connsiteX180" fmla="*/ 2483990 w 2677922"/>
                  <a:gd name="connsiteY180" fmla="*/ 1315998 h 2672762"/>
                  <a:gd name="connsiteX181" fmla="*/ 2486570 w 2677922"/>
                  <a:gd name="connsiteY181" fmla="*/ 1379980 h 2672762"/>
                  <a:gd name="connsiteX182" fmla="*/ 2512885 w 2677922"/>
                  <a:gd name="connsiteY182" fmla="*/ 1407842 h 2672762"/>
                  <a:gd name="connsiteX183" fmla="*/ 2641363 w 2677922"/>
                  <a:gd name="connsiteY183" fmla="*/ 1447057 h 2672762"/>
                  <a:gd name="connsiteX184" fmla="*/ 2677998 w 2677922"/>
                  <a:gd name="connsiteY184" fmla="*/ 1498138 h 2672762"/>
                  <a:gd name="connsiteX185" fmla="*/ 2677998 w 2677922"/>
                  <a:gd name="connsiteY185" fmla="*/ 1507426 h 2672762"/>
                  <a:gd name="connsiteX186" fmla="*/ 2611952 w 2677922"/>
                  <a:gd name="connsiteY186" fmla="*/ 1572955 h 2672762"/>
                  <a:gd name="connsiteX187" fmla="*/ 2490182 w 2677922"/>
                  <a:gd name="connsiteY187" fmla="*/ 1576567 h 2672762"/>
                  <a:gd name="connsiteX188" fmla="*/ 2457675 w 2677922"/>
                  <a:gd name="connsiteY188" fmla="*/ 1596690 h 2672762"/>
                  <a:gd name="connsiteX189" fmla="*/ 2437036 w 2677922"/>
                  <a:gd name="connsiteY189" fmla="*/ 1673055 h 2672762"/>
                  <a:gd name="connsiteX190" fmla="*/ 2457159 w 2677922"/>
                  <a:gd name="connsiteY190" fmla="*/ 1710205 h 2672762"/>
                  <a:gd name="connsiteX191" fmla="*/ 2564483 w 2677922"/>
                  <a:gd name="connsiteY191" fmla="*/ 1777282 h 2672762"/>
                  <a:gd name="connsiteX192" fmla="*/ 2588733 w 2677922"/>
                  <a:gd name="connsiteY192" fmla="*/ 1845907 h 2672762"/>
                  <a:gd name="connsiteX193" fmla="*/ 2571706 w 2677922"/>
                  <a:gd name="connsiteY193" fmla="*/ 1880994 h 2672762"/>
                  <a:gd name="connsiteX194" fmla="*/ 2538684 w 2677922"/>
                  <a:gd name="connsiteY194" fmla="*/ 1897505 h 2672762"/>
                  <a:gd name="connsiteX195" fmla="*/ 1338521 w 2677922"/>
                  <a:gd name="connsiteY195" fmla="*/ 2312867 h 2672762"/>
                  <a:gd name="connsiteX196" fmla="*/ 2316814 w 2677922"/>
                  <a:gd name="connsiteY196" fmla="*/ 1335605 h 2672762"/>
                  <a:gd name="connsiteX197" fmla="*/ 1340068 w 2677922"/>
                  <a:gd name="connsiteY197" fmla="*/ 359376 h 2672762"/>
                  <a:gd name="connsiteX198" fmla="*/ 361775 w 2677922"/>
                  <a:gd name="connsiteY198" fmla="*/ 1331994 h 2672762"/>
                  <a:gd name="connsiteX199" fmla="*/ 1338521 w 2677922"/>
                  <a:gd name="connsiteY199" fmla="*/ 2312867 h 267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2677922" h="2672762">
                    <a:moveTo>
                      <a:pt x="2538684" y="1897505"/>
                    </a:moveTo>
                    <a:cubicBezTo>
                      <a:pt x="2511337" y="1891313"/>
                      <a:pt x="2483990" y="1885121"/>
                      <a:pt x="2456643" y="1879446"/>
                    </a:cubicBezTo>
                    <a:cubicBezTo>
                      <a:pt x="2434456" y="1874286"/>
                      <a:pt x="2411753" y="1869642"/>
                      <a:pt x="2389566" y="1863966"/>
                    </a:cubicBezTo>
                    <a:cubicBezTo>
                      <a:pt x="2375119" y="1860354"/>
                      <a:pt x="2363767" y="1864482"/>
                      <a:pt x="2354479" y="1874802"/>
                    </a:cubicBezTo>
                    <a:cubicBezTo>
                      <a:pt x="2335389" y="1896989"/>
                      <a:pt x="2320425" y="1922272"/>
                      <a:pt x="2312170" y="1950651"/>
                    </a:cubicBezTo>
                    <a:cubicBezTo>
                      <a:pt x="2308042" y="1964066"/>
                      <a:pt x="2314234" y="1973869"/>
                      <a:pt x="2322489" y="1983157"/>
                    </a:cubicBezTo>
                    <a:cubicBezTo>
                      <a:pt x="2352416" y="2015664"/>
                      <a:pt x="2382858" y="2048170"/>
                      <a:pt x="2412785" y="2080161"/>
                    </a:cubicBezTo>
                    <a:cubicBezTo>
                      <a:pt x="2435488" y="2104412"/>
                      <a:pt x="2436520" y="2118859"/>
                      <a:pt x="2418461" y="2146722"/>
                    </a:cubicBezTo>
                    <a:cubicBezTo>
                      <a:pt x="2417429" y="2148270"/>
                      <a:pt x="2416397" y="2150334"/>
                      <a:pt x="2414849" y="2151882"/>
                    </a:cubicBezTo>
                    <a:cubicBezTo>
                      <a:pt x="2380795" y="2197804"/>
                      <a:pt x="2365831" y="2198320"/>
                      <a:pt x="2324037" y="2174585"/>
                    </a:cubicBezTo>
                    <a:cubicBezTo>
                      <a:pt x="2289982" y="2154978"/>
                      <a:pt x="2253864" y="2137434"/>
                      <a:pt x="2219294" y="2118859"/>
                    </a:cubicBezTo>
                    <a:cubicBezTo>
                      <a:pt x="2204846" y="2111120"/>
                      <a:pt x="2191431" y="2111120"/>
                      <a:pt x="2178531" y="2120407"/>
                    </a:cubicBezTo>
                    <a:cubicBezTo>
                      <a:pt x="2157892" y="2134855"/>
                      <a:pt x="2140349" y="2152398"/>
                      <a:pt x="2125386" y="2172521"/>
                    </a:cubicBezTo>
                    <a:cubicBezTo>
                      <a:pt x="2114550" y="2186968"/>
                      <a:pt x="2114034" y="2201416"/>
                      <a:pt x="2122806" y="2217411"/>
                    </a:cubicBezTo>
                    <a:cubicBezTo>
                      <a:pt x="2143961" y="2256109"/>
                      <a:pt x="2164600" y="2295323"/>
                      <a:pt x="2184723" y="2334538"/>
                    </a:cubicBezTo>
                    <a:cubicBezTo>
                      <a:pt x="2198655" y="2361885"/>
                      <a:pt x="2196591" y="2374268"/>
                      <a:pt x="2174404" y="2395423"/>
                    </a:cubicBezTo>
                    <a:cubicBezTo>
                      <a:pt x="2170792" y="2398519"/>
                      <a:pt x="2167696" y="2402131"/>
                      <a:pt x="2164084" y="2404711"/>
                    </a:cubicBezTo>
                    <a:cubicBezTo>
                      <a:pt x="2131062" y="2428962"/>
                      <a:pt x="2114034" y="2440829"/>
                      <a:pt x="2075336" y="2401615"/>
                    </a:cubicBezTo>
                    <a:cubicBezTo>
                      <a:pt x="2047473" y="2373236"/>
                      <a:pt x="2017547" y="2347953"/>
                      <a:pt x="1988652" y="2320606"/>
                    </a:cubicBezTo>
                    <a:cubicBezTo>
                      <a:pt x="1975236" y="2307707"/>
                      <a:pt x="1960789" y="2305127"/>
                      <a:pt x="1944277" y="2311835"/>
                    </a:cubicBezTo>
                    <a:cubicBezTo>
                      <a:pt x="1922607" y="2320606"/>
                      <a:pt x="1901968" y="2331958"/>
                      <a:pt x="1883392" y="2346405"/>
                    </a:cubicBezTo>
                    <a:cubicBezTo>
                      <a:pt x="1867913" y="2358273"/>
                      <a:pt x="1863785" y="2373236"/>
                      <a:pt x="1868429" y="2391811"/>
                    </a:cubicBezTo>
                    <a:cubicBezTo>
                      <a:pt x="1879264" y="2436701"/>
                      <a:pt x="1889584" y="2482107"/>
                      <a:pt x="1899388" y="2526997"/>
                    </a:cubicBezTo>
                    <a:cubicBezTo>
                      <a:pt x="1903516" y="2546604"/>
                      <a:pt x="1896808" y="2561568"/>
                      <a:pt x="1879264" y="2571887"/>
                    </a:cubicBezTo>
                    <a:cubicBezTo>
                      <a:pt x="1867397" y="2579111"/>
                      <a:pt x="1854498" y="2584787"/>
                      <a:pt x="1841082" y="2588915"/>
                    </a:cubicBezTo>
                    <a:cubicBezTo>
                      <a:pt x="1813736" y="2597686"/>
                      <a:pt x="1798256" y="2592526"/>
                      <a:pt x="1782777" y="2568276"/>
                    </a:cubicBezTo>
                    <a:cubicBezTo>
                      <a:pt x="1760074" y="2532157"/>
                      <a:pt x="1736855" y="2496555"/>
                      <a:pt x="1715184" y="2459404"/>
                    </a:cubicBezTo>
                    <a:cubicBezTo>
                      <a:pt x="1703316" y="2439281"/>
                      <a:pt x="1687837" y="2431542"/>
                      <a:pt x="1664618" y="2435669"/>
                    </a:cubicBezTo>
                    <a:cubicBezTo>
                      <a:pt x="1646043" y="2439281"/>
                      <a:pt x="1627984" y="2443925"/>
                      <a:pt x="1610440" y="2450117"/>
                    </a:cubicBezTo>
                    <a:cubicBezTo>
                      <a:pt x="1586190" y="2458888"/>
                      <a:pt x="1578450" y="2469208"/>
                      <a:pt x="1577418" y="2495007"/>
                    </a:cubicBezTo>
                    <a:cubicBezTo>
                      <a:pt x="1575870" y="2535769"/>
                      <a:pt x="1574838" y="2576015"/>
                      <a:pt x="1573806" y="2616777"/>
                    </a:cubicBezTo>
                    <a:cubicBezTo>
                      <a:pt x="1572774" y="2653928"/>
                      <a:pt x="1563487" y="2665795"/>
                      <a:pt x="1526852" y="2672503"/>
                    </a:cubicBezTo>
                    <a:cubicBezTo>
                      <a:pt x="1517049" y="2674567"/>
                      <a:pt x="1507245" y="2675599"/>
                      <a:pt x="1497441" y="2676115"/>
                    </a:cubicBezTo>
                    <a:cubicBezTo>
                      <a:pt x="1473191" y="2677663"/>
                      <a:pt x="1457711" y="2667859"/>
                      <a:pt x="1449972" y="2644124"/>
                    </a:cubicBezTo>
                    <a:cubicBezTo>
                      <a:pt x="1436040" y="2600782"/>
                      <a:pt x="1422624" y="2557956"/>
                      <a:pt x="1410241" y="2514614"/>
                    </a:cubicBezTo>
                    <a:cubicBezTo>
                      <a:pt x="1404565" y="2495007"/>
                      <a:pt x="1392698" y="2485719"/>
                      <a:pt x="1373091" y="2482623"/>
                    </a:cubicBezTo>
                    <a:cubicBezTo>
                      <a:pt x="1350388" y="2479527"/>
                      <a:pt x="1327685" y="2479527"/>
                      <a:pt x="1304982" y="2483139"/>
                    </a:cubicBezTo>
                    <a:cubicBezTo>
                      <a:pt x="1287955" y="2485719"/>
                      <a:pt x="1277119" y="2494491"/>
                      <a:pt x="1271959" y="2511518"/>
                    </a:cubicBezTo>
                    <a:cubicBezTo>
                      <a:pt x="1260092" y="2552280"/>
                      <a:pt x="1247192" y="2593042"/>
                      <a:pt x="1234293" y="2633805"/>
                    </a:cubicBezTo>
                    <a:cubicBezTo>
                      <a:pt x="1222941" y="2670439"/>
                      <a:pt x="1208494" y="2679727"/>
                      <a:pt x="1170828" y="2674567"/>
                    </a:cubicBezTo>
                    <a:cubicBezTo>
                      <a:pt x="1114070" y="2666827"/>
                      <a:pt x="1107362" y="2659087"/>
                      <a:pt x="1106847" y="2602330"/>
                    </a:cubicBezTo>
                    <a:cubicBezTo>
                      <a:pt x="1106331" y="2565180"/>
                      <a:pt x="1104783" y="2528545"/>
                      <a:pt x="1103751" y="2491395"/>
                    </a:cubicBezTo>
                    <a:cubicBezTo>
                      <a:pt x="1103234" y="2474368"/>
                      <a:pt x="1096527" y="2460952"/>
                      <a:pt x="1080532" y="2454244"/>
                    </a:cubicBezTo>
                    <a:cubicBezTo>
                      <a:pt x="1056281" y="2443925"/>
                      <a:pt x="1031514" y="2436701"/>
                      <a:pt x="1005199" y="2435153"/>
                    </a:cubicBezTo>
                    <a:cubicBezTo>
                      <a:pt x="989203" y="2434121"/>
                      <a:pt x="977852" y="2440313"/>
                      <a:pt x="969080" y="2454244"/>
                    </a:cubicBezTo>
                    <a:cubicBezTo>
                      <a:pt x="946894" y="2491395"/>
                      <a:pt x="923159" y="2527513"/>
                      <a:pt x="900456" y="2564148"/>
                    </a:cubicBezTo>
                    <a:cubicBezTo>
                      <a:pt x="882396" y="2593042"/>
                      <a:pt x="868465" y="2598202"/>
                      <a:pt x="836474" y="2587367"/>
                    </a:cubicBezTo>
                    <a:cubicBezTo>
                      <a:pt x="834926" y="2586851"/>
                      <a:pt x="833379" y="2586335"/>
                      <a:pt x="831830" y="2585819"/>
                    </a:cubicBezTo>
                    <a:cubicBezTo>
                      <a:pt x="782297" y="2565696"/>
                      <a:pt x="772493" y="2554344"/>
                      <a:pt x="785392" y="2504810"/>
                    </a:cubicBezTo>
                    <a:cubicBezTo>
                      <a:pt x="795196" y="2467144"/>
                      <a:pt x="802420" y="2428962"/>
                      <a:pt x="811707" y="2390779"/>
                    </a:cubicBezTo>
                    <a:cubicBezTo>
                      <a:pt x="816351" y="2371172"/>
                      <a:pt x="811191" y="2356209"/>
                      <a:pt x="794680" y="2344341"/>
                    </a:cubicBezTo>
                    <a:cubicBezTo>
                      <a:pt x="777137" y="2331958"/>
                      <a:pt x="759078" y="2321122"/>
                      <a:pt x="739470" y="2312351"/>
                    </a:cubicBezTo>
                    <a:cubicBezTo>
                      <a:pt x="720895" y="2304095"/>
                      <a:pt x="704900" y="2307191"/>
                      <a:pt x="689421" y="2321638"/>
                    </a:cubicBezTo>
                    <a:cubicBezTo>
                      <a:pt x="658462" y="2351049"/>
                      <a:pt x="626988" y="2379944"/>
                      <a:pt x="596029" y="2408838"/>
                    </a:cubicBezTo>
                    <a:cubicBezTo>
                      <a:pt x="572810" y="2431026"/>
                      <a:pt x="557847" y="2432057"/>
                      <a:pt x="530500" y="2415030"/>
                    </a:cubicBezTo>
                    <a:cubicBezTo>
                      <a:pt x="527404" y="2412966"/>
                      <a:pt x="524308" y="2410902"/>
                      <a:pt x="521212" y="2408838"/>
                    </a:cubicBezTo>
                    <a:cubicBezTo>
                      <a:pt x="481482" y="2380460"/>
                      <a:pt x="477870" y="2365496"/>
                      <a:pt x="500573" y="2322670"/>
                    </a:cubicBezTo>
                    <a:cubicBezTo>
                      <a:pt x="519148" y="2287584"/>
                      <a:pt x="537207" y="2252497"/>
                      <a:pt x="556298" y="2217927"/>
                    </a:cubicBezTo>
                    <a:cubicBezTo>
                      <a:pt x="566102" y="2199868"/>
                      <a:pt x="564555" y="2184388"/>
                      <a:pt x="552171" y="2168909"/>
                    </a:cubicBezTo>
                    <a:cubicBezTo>
                      <a:pt x="538756" y="2151882"/>
                      <a:pt x="523276" y="2136402"/>
                      <a:pt x="505733" y="2122987"/>
                    </a:cubicBezTo>
                    <a:cubicBezTo>
                      <a:pt x="490254" y="2111120"/>
                      <a:pt x="474774" y="2110088"/>
                      <a:pt x="457747" y="2119375"/>
                    </a:cubicBezTo>
                    <a:cubicBezTo>
                      <a:pt x="419564" y="2140014"/>
                      <a:pt x="380866" y="2160653"/>
                      <a:pt x="341652" y="2180777"/>
                    </a:cubicBezTo>
                    <a:cubicBezTo>
                      <a:pt x="314305" y="2195224"/>
                      <a:pt x="298310" y="2191612"/>
                      <a:pt x="278187" y="2168909"/>
                    </a:cubicBezTo>
                    <a:cubicBezTo>
                      <a:pt x="276639" y="2167361"/>
                      <a:pt x="275607" y="2165813"/>
                      <a:pt x="274059" y="2164265"/>
                    </a:cubicBezTo>
                    <a:cubicBezTo>
                      <a:pt x="238456" y="2122987"/>
                      <a:pt x="238972" y="2108540"/>
                      <a:pt x="276639" y="2069325"/>
                    </a:cubicBezTo>
                    <a:cubicBezTo>
                      <a:pt x="302954" y="2041463"/>
                      <a:pt x="327721" y="2013084"/>
                      <a:pt x="354551" y="1986253"/>
                    </a:cubicBezTo>
                    <a:cubicBezTo>
                      <a:pt x="367967" y="1972322"/>
                      <a:pt x="370547" y="1957874"/>
                      <a:pt x="363839" y="1940847"/>
                    </a:cubicBezTo>
                    <a:cubicBezTo>
                      <a:pt x="355067" y="1918660"/>
                      <a:pt x="342684" y="1898021"/>
                      <a:pt x="328237" y="1878930"/>
                    </a:cubicBezTo>
                    <a:cubicBezTo>
                      <a:pt x="316369" y="1863450"/>
                      <a:pt x="300374" y="1861902"/>
                      <a:pt x="283347" y="1866030"/>
                    </a:cubicBezTo>
                    <a:cubicBezTo>
                      <a:pt x="245680" y="1874802"/>
                      <a:pt x="208530" y="1883573"/>
                      <a:pt x="170864" y="1891829"/>
                    </a:cubicBezTo>
                    <a:cubicBezTo>
                      <a:pt x="165704" y="1892861"/>
                      <a:pt x="160544" y="1894409"/>
                      <a:pt x="155900" y="1895441"/>
                    </a:cubicBezTo>
                    <a:cubicBezTo>
                      <a:pt x="127521" y="1900601"/>
                      <a:pt x="113074" y="1893893"/>
                      <a:pt x="100175" y="1868094"/>
                    </a:cubicBezTo>
                    <a:cubicBezTo>
                      <a:pt x="95531" y="1858291"/>
                      <a:pt x="90887" y="1848487"/>
                      <a:pt x="87275" y="1838168"/>
                    </a:cubicBezTo>
                    <a:cubicBezTo>
                      <a:pt x="77988" y="1810821"/>
                      <a:pt x="83147" y="1795341"/>
                      <a:pt x="107915" y="1779862"/>
                    </a:cubicBezTo>
                    <a:cubicBezTo>
                      <a:pt x="143001" y="1757675"/>
                      <a:pt x="178603" y="1735488"/>
                      <a:pt x="213690" y="1713817"/>
                    </a:cubicBezTo>
                    <a:cubicBezTo>
                      <a:pt x="241552" y="1696274"/>
                      <a:pt x="245680" y="1686470"/>
                      <a:pt x="238972" y="1654480"/>
                    </a:cubicBezTo>
                    <a:cubicBezTo>
                      <a:pt x="234845" y="1636420"/>
                      <a:pt x="230201" y="1617845"/>
                      <a:pt x="222977" y="1600818"/>
                    </a:cubicBezTo>
                    <a:cubicBezTo>
                      <a:pt x="215753" y="1583791"/>
                      <a:pt x="203370" y="1575535"/>
                      <a:pt x="184279" y="1575019"/>
                    </a:cubicBezTo>
                    <a:cubicBezTo>
                      <a:pt x="142485" y="1574503"/>
                      <a:pt x="101207" y="1572955"/>
                      <a:pt x="59413" y="1571407"/>
                    </a:cubicBezTo>
                    <a:cubicBezTo>
                      <a:pt x="21746" y="1570375"/>
                      <a:pt x="10395" y="1560572"/>
                      <a:pt x="3687" y="1524453"/>
                    </a:cubicBezTo>
                    <a:cubicBezTo>
                      <a:pt x="3171" y="1520841"/>
                      <a:pt x="2139" y="1517230"/>
                      <a:pt x="1623" y="1513618"/>
                    </a:cubicBezTo>
                    <a:cubicBezTo>
                      <a:pt x="-4053" y="1467696"/>
                      <a:pt x="3687" y="1455828"/>
                      <a:pt x="48577" y="1442413"/>
                    </a:cubicBezTo>
                    <a:cubicBezTo>
                      <a:pt x="85727" y="1431061"/>
                      <a:pt x="122877" y="1418678"/>
                      <a:pt x="160544" y="1408358"/>
                    </a:cubicBezTo>
                    <a:cubicBezTo>
                      <a:pt x="181183" y="1402683"/>
                      <a:pt x="192018" y="1390815"/>
                      <a:pt x="194083" y="1370692"/>
                    </a:cubicBezTo>
                    <a:cubicBezTo>
                      <a:pt x="196147" y="1346957"/>
                      <a:pt x="197178" y="1322706"/>
                      <a:pt x="192534" y="1298971"/>
                    </a:cubicBezTo>
                    <a:cubicBezTo>
                      <a:pt x="189954" y="1283492"/>
                      <a:pt x="181183" y="1274204"/>
                      <a:pt x="166220" y="1269560"/>
                    </a:cubicBezTo>
                    <a:cubicBezTo>
                      <a:pt x="126490" y="1257693"/>
                      <a:pt x="86759" y="1245310"/>
                      <a:pt x="47029" y="1232926"/>
                    </a:cubicBezTo>
                    <a:cubicBezTo>
                      <a:pt x="3687" y="1219511"/>
                      <a:pt x="-957" y="1212287"/>
                      <a:pt x="1623" y="1166881"/>
                    </a:cubicBezTo>
                    <a:cubicBezTo>
                      <a:pt x="2139" y="1157593"/>
                      <a:pt x="4203" y="1148306"/>
                      <a:pt x="6267" y="1139534"/>
                    </a:cubicBezTo>
                    <a:cubicBezTo>
                      <a:pt x="12459" y="1116831"/>
                      <a:pt x="25358" y="1106512"/>
                      <a:pt x="49093" y="1105480"/>
                    </a:cubicBezTo>
                    <a:cubicBezTo>
                      <a:pt x="87791" y="1103932"/>
                      <a:pt x="125974" y="1102900"/>
                      <a:pt x="164672" y="1101868"/>
                    </a:cubicBezTo>
                    <a:cubicBezTo>
                      <a:pt x="170348" y="1101868"/>
                      <a:pt x="176023" y="1101352"/>
                      <a:pt x="181699" y="1101352"/>
                    </a:cubicBezTo>
                    <a:cubicBezTo>
                      <a:pt x="207498" y="1102384"/>
                      <a:pt x="220913" y="1087936"/>
                      <a:pt x="227621" y="1065233"/>
                    </a:cubicBezTo>
                    <a:cubicBezTo>
                      <a:pt x="232781" y="1048206"/>
                      <a:pt x="237425" y="1031179"/>
                      <a:pt x="241036" y="1014152"/>
                    </a:cubicBezTo>
                    <a:cubicBezTo>
                      <a:pt x="245680" y="990417"/>
                      <a:pt x="240005" y="979065"/>
                      <a:pt x="219366" y="965650"/>
                    </a:cubicBezTo>
                    <a:cubicBezTo>
                      <a:pt x="184279" y="943463"/>
                      <a:pt x="148676" y="921276"/>
                      <a:pt x="113590" y="899605"/>
                    </a:cubicBezTo>
                    <a:cubicBezTo>
                      <a:pt x="82116" y="879997"/>
                      <a:pt x="77472" y="867614"/>
                      <a:pt x="89855" y="832012"/>
                    </a:cubicBezTo>
                    <a:cubicBezTo>
                      <a:pt x="93467" y="820660"/>
                      <a:pt x="98111" y="809309"/>
                      <a:pt x="104818" y="799505"/>
                    </a:cubicBezTo>
                    <a:cubicBezTo>
                      <a:pt x="115654" y="782994"/>
                      <a:pt x="130617" y="774738"/>
                      <a:pt x="151256" y="779898"/>
                    </a:cubicBezTo>
                    <a:cubicBezTo>
                      <a:pt x="195114" y="790217"/>
                      <a:pt x="239489" y="799505"/>
                      <a:pt x="283347" y="810341"/>
                    </a:cubicBezTo>
                    <a:cubicBezTo>
                      <a:pt x="303469" y="815500"/>
                      <a:pt x="318949" y="810857"/>
                      <a:pt x="331332" y="794345"/>
                    </a:cubicBezTo>
                    <a:cubicBezTo>
                      <a:pt x="344232" y="776802"/>
                      <a:pt x="355584" y="757711"/>
                      <a:pt x="363839" y="737588"/>
                    </a:cubicBezTo>
                    <a:cubicBezTo>
                      <a:pt x="371063" y="719529"/>
                      <a:pt x="368999" y="704049"/>
                      <a:pt x="354551" y="689086"/>
                    </a:cubicBezTo>
                    <a:cubicBezTo>
                      <a:pt x="324625" y="658643"/>
                      <a:pt x="296246" y="627169"/>
                      <a:pt x="266835" y="595694"/>
                    </a:cubicBezTo>
                    <a:cubicBezTo>
                      <a:pt x="244132" y="570927"/>
                      <a:pt x="243100" y="556996"/>
                      <a:pt x="261675" y="529133"/>
                    </a:cubicBezTo>
                    <a:cubicBezTo>
                      <a:pt x="264771" y="525005"/>
                      <a:pt x="267351" y="520361"/>
                      <a:pt x="270447" y="516233"/>
                    </a:cubicBezTo>
                    <a:cubicBezTo>
                      <a:pt x="296762" y="481663"/>
                      <a:pt x="311209" y="478567"/>
                      <a:pt x="349907" y="498690"/>
                    </a:cubicBezTo>
                    <a:cubicBezTo>
                      <a:pt x="386026" y="517781"/>
                      <a:pt x="422144" y="536357"/>
                      <a:pt x="457231" y="555964"/>
                    </a:cubicBezTo>
                    <a:cubicBezTo>
                      <a:pt x="475806" y="566283"/>
                      <a:pt x="492318" y="564219"/>
                      <a:pt x="507797" y="551320"/>
                    </a:cubicBezTo>
                    <a:cubicBezTo>
                      <a:pt x="523276" y="538421"/>
                      <a:pt x="537723" y="523973"/>
                      <a:pt x="551139" y="508494"/>
                    </a:cubicBezTo>
                    <a:cubicBezTo>
                      <a:pt x="564555" y="492499"/>
                      <a:pt x="567650" y="476503"/>
                      <a:pt x="556815" y="456896"/>
                    </a:cubicBezTo>
                    <a:cubicBezTo>
                      <a:pt x="535143" y="418198"/>
                      <a:pt x="515020" y="378983"/>
                      <a:pt x="494381" y="339769"/>
                    </a:cubicBezTo>
                    <a:cubicBezTo>
                      <a:pt x="480966" y="313970"/>
                      <a:pt x="484062" y="300039"/>
                      <a:pt x="505217" y="280432"/>
                    </a:cubicBezTo>
                    <a:cubicBezTo>
                      <a:pt x="515020" y="271144"/>
                      <a:pt x="525856" y="263405"/>
                      <a:pt x="537723" y="256181"/>
                    </a:cubicBezTo>
                    <a:cubicBezTo>
                      <a:pt x="558362" y="244313"/>
                      <a:pt x="572810" y="245861"/>
                      <a:pt x="590353" y="261857"/>
                    </a:cubicBezTo>
                    <a:cubicBezTo>
                      <a:pt x="620280" y="289203"/>
                      <a:pt x="650207" y="317066"/>
                      <a:pt x="679617" y="344929"/>
                    </a:cubicBezTo>
                    <a:cubicBezTo>
                      <a:pt x="710576" y="374340"/>
                      <a:pt x="717284" y="375372"/>
                      <a:pt x="754950" y="355765"/>
                    </a:cubicBezTo>
                    <a:cubicBezTo>
                      <a:pt x="769913" y="348025"/>
                      <a:pt x="783845" y="339769"/>
                      <a:pt x="797260" y="329450"/>
                    </a:cubicBezTo>
                    <a:cubicBezTo>
                      <a:pt x="811707" y="317582"/>
                      <a:pt x="816351" y="303651"/>
                      <a:pt x="811707" y="285076"/>
                    </a:cubicBezTo>
                    <a:cubicBezTo>
                      <a:pt x="800872" y="242249"/>
                      <a:pt x="791585" y="198907"/>
                      <a:pt x="781781" y="156081"/>
                    </a:cubicBezTo>
                    <a:cubicBezTo>
                      <a:pt x="775589" y="128218"/>
                      <a:pt x="782297" y="114287"/>
                      <a:pt x="807064" y="100872"/>
                    </a:cubicBezTo>
                    <a:cubicBezTo>
                      <a:pt x="818415" y="95196"/>
                      <a:pt x="829766" y="90552"/>
                      <a:pt x="841634" y="86424"/>
                    </a:cubicBezTo>
                    <a:cubicBezTo>
                      <a:pt x="866917" y="78685"/>
                      <a:pt x="881364" y="83328"/>
                      <a:pt x="896328" y="106031"/>
                    </a:cubicBezTo>
                    <a:cubicBezTo>
                      <a:pt x="920062" y="142666"/>
                      <a:pt x="943798" y="179300"/>
                      <a:pt x="965469" y="217483"/>
                    </a:cubicBezTo>
                    <a:cubicBezTo>
                      <a:pt x="976820" y="237090"/>
                      <a:pt x="992299" y="243797"/>
                      <a:pt x="1013455" y="240702"/>
                    </a:cubicBezTo>
                    <a:cubicBezTo>
                      <a:pt x="1035641" y="237090"/>
                      <a:pt x="1057313" y="231414"/>
                      <a:pt x="1077952" y="222642"/>
                    </a:cubicBezTo>
                    <a:cubicBezTo>
                      <a:pt x="1092915" y="215935"/>
                      <a:pt x="1101171" y="205615"/>
                      <a:pt x="1101687" y="188072"/>
                    </a:cubicBezTo>
                    <a:cubicBezTo>
                      <a:pt x="1102719" y="143182"/>
                      <a:pt x="1105298" y="98808"/>
                      <a:pt x="1106847" y="53918"/>
                    </a:cubicBezTo>
                    <a:cubicBezTo>
                      <a:pt x="1107878" y="25023"/>
                      <a:pt x="1117166" y="12640"/>
                      <a:pt x="1145029" y="4900"/>
                    </a:cubicBezTo>
                    <a:cubicBezTo>
                      <a:pt x="1149672" y="3868"/>
                      <a:pt x="1154316" y="2320"/>
                      <a:pt x="1158960" y="1804"/>
                    </a:cubicBezTo>
                    <a:cubicBezTo>
                      <a:pt x="1210042" y="-3872"/>
                      <a:pt x="1222426" y="1804"/>
                      <a:pt x="1235841" y="48758"/>
                    </a:cubicBezTo>
                    <a:cubicBezTo>
                      <a:pt x="1246676" y="86940"/>
                      <a:pt x="1259576" y="124091"/>
                      <a:pt x="1269895" y="162273"/>
                    </a:cubicBezTo>
                    <a:cubicBezTo>
                      <a:pt x="1275055" y="180332"/>
                      <a:pt x="1285890" y="190136"/>
                      <a:pt x="1303434" y="192716"/>
                    </a:cubicBezTo>
                    <a:cubicBezTo>
                      <a:pt x="1327685" y="195812"/>
                      <a:pt x="1352452" y="195812"/>
                      <a:pt x="1376702" y="192716"/>
                    </a:cubicBezTo>
                    <a:cubicBezTo>
                      <a:pt x="1393730" y="190652"/>
                      <a:pt x="1404049" y="180332"/>
                      <a:pt x="1409209" y="163305"/>
                    </a:cubicBezTo>
                    <a:cubicBezTo>
                      <a:pt x="1421593" y="121511"/>
                      <a:pt x="1434492" y="79717"/>
                      <a:pt x="1447392" y="37922"/>
                    </a:cubicBezTo>
                    <a:cubicBezTo>
                      <a:pt x="1457195" y="6964"/>
                      <a:pt x="1466998" y="-260"/>
                      <a:pt x="1499505" y="256"/>
                    </a:cubicBezTo>
                    <a:cubicBezTo>
                      <a:pt x="1504149" y="256"/>
                      <a:pt x="1508793" y="256"/>
                      <a:pt x="1513436" y="772"/>
                    </a:cubicBezTo>
                    <a:cubicBezTo>
                      <a:pt x="1559358" y="5416"/>
                      <a:pt x="1572258" y="19347"/>
                      <a:pt x="1573290" y="65269"/>
                    </a:cubicBezTo>
                    <a:cubicBezTo>
                      <a:pt x="1574322" y="105515"/>
                      <a:pt x="1575870" y="145246"/>
                      <a:pt x="1576902" y="185492"/>
                    </a:cubicBezTo>
                    <a:cubicBezTo>
                      <a:pt x="1577418" y="201487"/>
                      <a:pt x="1583093" y="213871"/>
                      <a:pt x="1598057" y="220578"/>
                    </a:cubicBezTo>
                    <a:cubicBezTo>
                      <a:pt x="1622308" y="231414"/>
                      <a:pt x="1647590" y="238638"/>
                      <a:pt x="1674422" y="240702"/>
                    </a:cubicBezTo>
                    <a:cubicBezTo>
                      <a:pt x="1690933" y="241733"/>
                      <a:pt x="1702285" y="235026"/>
                      <a:pt x="1710540" y="221610"/>
                    </a:cubicBezTo>
                    <a:cubicBezTo>
                      <a:pt x="1733243" y="184976"/>
                      <a:pt x="1756462" y="148342"/>
                      <a:pt x="1779165" y="111707"/>
                    </a:cubicBezTo>
                    <a:cubicBezTo>
                      <a:pt x="1798772" y="80749"/>
                      <a:pt x="1810640" y="76621"/>
                      <a:pt x="1845726" y="88488"/>
                    </a:cubicBezTo>
                    <a:cubicBezTo>
                      <a:pt x="1849854" y="90036"/>
                      <a:pt x="1853466" y="91068"/>
                      <a:pt x="1857594" y="92616"/>
                    </a:cubicBezTo>
                    <a:cubicBezTo>
                      <a:pt x="1898356" y="110159"/>
                      <a:pt x="1905063" y="123059"/>
                      <a:pt x="1895260" y="166401"/>
                    </a:cubicBezTo>
                    <a:cubicBezTo>
                      <a:pt x="1886488" y="205099"/>
                      <a:pt x="1877717" y="243281"/>
                      <a:pt x="1868429" y="281980"/>
                    </a:cubicBezTo>
                    <a:cubicBezTo>
                      <a:pt x="1863269" y="303135"/>
                      <a:pt x="1868429" y="319646"/>
                      <a:pt x="1887004" y="332030"/>
                    </a:cubicBezTo>
                    <a:cubicBezTo>
                      <a:pt x="1906096" y="344929"/>
                      <a:pt x="1925187" y="356796"/>
                      <a:pt x="1946857" y="365052"/>
                    </a:cubicBezTo>
                    <a:cubicBezTo>
                      <a:pt x="1962337" y="370728"/>
                      <a:pt x="1974720" y="367116"/>
                      <a:pt x="1986588" y="355765"/>
                    </a:cubicBezTo>
                    <a:cubicBezTo>
                      <a:pt x="2018062" y="325838"/>
                      <a:pt x="2049537" y="296943"/>
                      <a:pt x="2081528" y="267532"/>
                    </a:cubicBezTo>
                    <a:cubicBezTo>
                      <a:pt x="2107843" y="242765"/>
                      <a:pt x="2122290" y="241733"/>
                      <a:pt x="2151701" y="261857"/>
                    </a:cubicBezTo>
                    <a:cubicBezTo>
                      <a:pt x="2153248" y="262889"/>
                      <a:pt x="2154281" y="263405"/>
                      <a:pt x="2155312" y="264437"/>
                    </a:cubicBezTo>
                    <a:cubicBezTo>
                      <a:pt x="2205363" y="300555"/>
                      <a:pt x="2198139" y="316034"/>
                      <a:pt x="2177500" y="353701"/>
                    </a:cubicBezTo>
                    <a:cubicBezTo>
                      <a:pt x="2158925" y="387755"/>
                      <a:pt x="2141381" y="422842"/>
                      <a:pt x="2122290" y="456896"/>
                    </a:cubicBezTo>
                    <a:cubicBezTo>
                      <a:pt x="2112487" y="474955"/>
                      <a:pt x="2114550" y="490435"/>
                      <a:pt x="2126934" y="505914"/>
                    </a:cubicBezTo>
                    <a:cubicBezTo>
                      <a:pt x="2140865" y="522941"/>
                      <a:pt x="2156345" y="538421"/>
                      <a:pt x="2173372" y="551836"/>
                    </a:cubicBezTo>
                    <a:cubicBezTo>
                      <a:pt x="2187819" y="563187"/>
                      <a:pt x="2202783" y="564735"/>
                      <a:pt x="2219810" y="555964"/>
                    </a:cubicBezTo>
                    <a:cubicBezTo>
                      <a:pt x="2258508" y="534809"/>
                      <a:pt x="2297722" y="514170"/>
                      <a:pt x="2336937" y="494046"/>
                    </a:cubicBezTo>
                    <a:cubicBezTo>
                      <a:pt x="2364799" y="479599"/>
                      <a:pt x="2380795" y="482695"/>
                      <a:pt x="2400917" y="507462"/>
                    </a:cubicBezTo>
                    <a:cubicBezTo>
                      <a:pt x="2408141" y="515717"/>
                      <a:pt x="2414849" y="524489"/>
                      <a:pt x="2420525" y="533777"/>
                    </a:cubicBezTo>
                    <a:cubicBezTo>
                      <a:pt x="2434972" y="556480"/>
                      <a:pt x="2433424" y="571443"/>
                      <a:pt x="2415365" y="591566"/>
                    </a:cubicBezTo>
                    <a:cubicBezTo>
                      <a:pt x="2384406" y="625105"/>
                      <a:pt x="2353448" y="659159"/>
                      <a:pt x="2321973" y="692182"/>
                    </a:cubicBezTo>
                    <a:cubicBezTo>
                      <a:pt x="2310106" y="704565"/>
                      <a:pt x="2307526" y="717981"/>
                      <a:pt x="2313718" y="733460"/>
                    </a:cubicBezTo>
                    <a:cubicBezTo>
                      <a:pt x="2323005" y="755647"/>
                      <a:pt x="2334357" y="776286"/>
                      <a:pt x="2349320" y="795377"/>
                    </a:cubicBezTo>
                    <a:cubicBezTo>
                      <a:pt x="2361187" y="810857"/>
                      <a:pt x="2375635" y="814984"/>
                      <a:pt x="2394726" y="810341"/>
                    </a:cubicBezTo>
                    <a:cubicBezTo>
                      <a:pt x="2438584" y="799505"/>
                      <a:pt x="2482958" y="789701"/>
                      <a:pt x="2526816" y="780414"/>
                    </a:cubicBezTo>
                    <a:cubicBezTo>
                      <a:pt x="2550035" y="775254"/>
                      <a:pt x="2563967" y="781962"/>
                      <a:pt x="2575834" y="803117"/>
                    </a:cubicBezTo>
                    <a:cubicBezTo>
                      <a:pt x="2582026" y="814468"/>
                      <a:pt x="2587186" y="826336"/>
                      <a:pt x="2591313" y="838719"/>
                    </a:cubicBezTo>
                    <a:cubicBezTo>
                      <a:pt x="2600085" y="867098"/>
                      <a:pt x="2595441" y="880514"/>
                      <a:pt x="2570158" y="896509"/>
                    </a:cubicBezTo>
                    <a:cubicBezTo>
                      <a:pt x="2534040" y="919212"/>
                      <a:pt x="2498437" y="942947"/>
                      <a:pt x="2461287" y="964102"/>
                    </a:cubicBezTo>
                    <a:cubicBezTo>
                      <a:pt x="2440132" y="976485"/>
                      <a:pt x="2434456" y="992997"/>
                      <a:pt x="2438068" y="1014668"/>
                    </a:cubicBezTo>
                    <a:cubicBezTo>
                      <a:pt x="2441164" y="1034791"/>
                      <a:pt x="2446840" y="1054398"/>
                      <a:pt x="2454063" y="1073489"/>
                    </a:cubicBezTo>
                    <a:cubicBezTo>
                      <a:pt x="2460771" y="1091032"/>
                      <a:pt x="2472638" y="1100320"/>
                      <a:pt x="2492762" y="1100836"/>
                    </a:cubicBezTo>
                    <a:cubicBezTo>
                      <a:pt x="2538168" y="1101352"/>
                      <a:pt x="2583058" y="1104448"/>
                      <a:pt x="2628464" y="1105996"/>
                    </a:cubicBezTo>
                    <a:cubicBezTo>
                      <a:pt x="2653230" y="1107028"/>
                      <a:pt x="2665614" y="1116831"/>
                      <a:pt x="2672322" y="1140566"/>
                    </a:cubicBezTo>
                    <a:cubicBezTo>
                      <a:pt x="2676449" y="1153982"/>
                      <a:pt x="2677998" y="1167913"/>
                      <a:pt x="2677998" y="1182360"/>
                    </a:cubicBezTo>
                    <a:cubicBezTo>
                      <a:pt x="2677998" y="1210223"/>
                      <a:pt x="2670258" y="1221575"/>
                      <a:pt x="2644459" y="1229830"/>
                    </a:cubicBezTo>
                    <a:cubicBezTo>
                      <a:pt x="2603697" y="1242730"/>
                      <a:pt x="2562934" y="1255113"/>
                      <a:pt x="2522172" y="1267497"/>
                    </a:cubicBezTo>
                    <a:cubicBezTo>
                      <a:pt x="2492762" y="1276268"/>
                      <a:pt x="2485022" y="1285556"/>
                      <a:pt x="2483990" y="1315998"/>
                    </a:cubicBezTo>
                    <a:cubicBezTo>
                      <a:pt x="2483474" y="1337153"/>
                      <a:pt x="2481926" y="1358824"/>
                      <a:pt x="2486570" y="1379980"/>
                    </a:cubicBezTo>
                    <a:cubicBezTo>
                      <a:pt x="2489666" y="1394427"/>
                      <a:pt x="2498437" y="1403199"/>
                      <a:pt x="2512885" y="1407842"/>
                    </a:cubicBezTo>
                    <a:cubicBezTo>
                      <a:pt x="2555711" y="1420742"/>
                      <a:pt x="2598537" y="1433641"/>
                      <a:pt x="2641363" y="1447057"/>
                    </a:cubicBezTo>
                    <a:cubicBezTo>
                      <a:pt x="2671290" y="1456344"/>
                      <a:pt x="2678514" y="1466664"/>
                      <a:pt x="2677998" y="1498138"/>
                    </a:cubicBezTo>
                    <a:cubicBezTo>
                      <a:pt x="2677998" y="1501234"/>
                      <a:pt x="2677998" y="1504330"/>
                      <a:pt x="2677998" y="1507426"/>
                    </a:cubicBezTo>
                    <a:cubicBezTo>
                      <a:pt x="2675934" y="1555928"/>
                      <a:pt x="2660454" y="1571407"/>
                      <a:pt x="2611952" y="1572955"/>
                    </a:cubicBezTo>
                    <a:cubicBezTo>
                      <a:pt x="2571190" y="1573987"/>
                      <a:pt x="2530944" y="1576051"/>
                      <a:pt x="2490182" y="1576567"/>
                    </a:cubicBezTo>
                    <a:cubicBezTo>
                      <a:pt x="2474702" y="1577083"/>
                      <a:pt x="2463867" y="1583791"/>
                      <a:pt x="2457675" y="1596690"/>
                    </a:cubicBezTo>
                    <a:cubicBezTo>
                      <a:pt x="2446324" y="1620941"/>
                      <a:pt x="2439100" y="1646224"/>
                      <a:pt x="2437036" y="1673055"/>
                    </a:cubicBezTo>
                    <a:cubicBezTo>
                      <a:pt x="2435488" y="1690082"/>
                      <a:pt x="2442712" y="1701434"/>
                      <a:pt x="2457159" y="1710205"/>
                    </a:cubicBezTo>
                    <a:cubicBezTo>
                      <a:pt x="2493278" y="1732392"/>
                      <a:pt x="2528880" y="1754579"/>
                      <a:pt x="2564483" y="1777282"/>
                    </a:cubicBezTo>
                    <a:cubicBezTo>
                      <a:pt x="2596989" y="1797405"/>
                      <a:pt x="2601117" y="1809789"/>
                      <a:pt x="2588733" y="1845907"/>
                    </a:cubicBezTo>
                    <a:cubicBezTo>
                      <a:pt x="2584606" y="1858291"/>
                      <a:pt x="2578930" y="1870158"/>
                      <a:pt x="2571706" y="1880994"/>
                    </a:cubicBezTo>
                    <a:cubicBezTo>
                      <a:pt x="2564998" y="1890797"/>
                      <a:pt x="2554163" y="1897505"/>
                      <a:pt x="2538684" y="1897505"/>
                    </a:cubicBezTo>
                    <a:close/>
                    <a:moveTo>
                      <a:pt x="1338521" y="2312867"/>
                    </a:moveTo>
                    <a:cubicBezTo>
                      <a:pt x="1869461" y="2314931"/>
                      <a:pt x="2317329" y="1887701"/>
                      <a:pt x="2316814" y="1335605"/>
                    </a:cubicBezTo>
                    <a:cubicBezTo>
                      <a:pt x="2316298" y="792797"/>
                      <a:pt x="1880813" y="359892"/>
                      <a:pt x="1340068" y="359376"/>
                    </a:cubicBezTo>
                    <a:cubicBezTo>
                      <a:pt x="796228" y="358860"/>
                      <a:pt x="363839" y="794861"/>
                      <a:pt x="361775" y="1331994"/>
                    </a:cubicBezTo>
                    <a:cubicBezTo>
                      <a:pt x="359711" y="1882026"/>
                      <a:pt x="806032" y="2314415"/>
                      <a:pt x="1338521" y="2312867"/>
                    </a:cubicBezTo>
                    <a:close/>
                  </a:path>
                </a:pathLst>
              </a:custGeom>
              <a:grpFill/>
              <a:ln w="515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DC28A8F0-BFF4-3B66-BFAF-6B753E9E3817}"/>
                  </a:ext>
                </a:extLst>
              </p:cNvPr>
              <p:cNvSpPr/>
              <p:nvPr/>
            </p:nvSpPr>
            <p:spPr>
              <a:xfrm>
                <a:off x="7558586" y="2011427"/>
                <a:ext cx="1898797" cy="1893637"/>
              </a:xfrm>
              <a:custGeom>
                <a:avLst/>
                <a:gdLst>
                  <a:gd name="connsiteX0" fmla="*/ 30 w 1898796"/>
                  <a:gd name="connsiteY0" fmla="*/ 947852 h 1893636"/>
                  <a:gd name="connsiteX1" fmla="*/ 950461 w 1898796"/>
                  <a:gd name="connsiteY1" fmla="*/ 2 h 1893636"/>
                  <a:gd name="connsiteX2" fmla="*/ 1898827 w 1898796"/>
                  <a:gd name="connsiteY2" fmla="*/ 950948 h 1893636"/>
                  <a:gd name="connsiteX3" fmla="*/ 946849 w 1898796"/>
                  <a:gd name="connsiteY3" fmla="*/ 1898283 h 1893636"/>
                  <a:gd name="connsiteX4" fmla="*/ 30 w 1898796"/>
                  <a:gd name="connsiteY4" fmla="*/ 947852 h 1893636"/>
                  <a:gd name="connsiteX5" fmla="*/ 1187811 w 1898796"/>
                  <a:gd name="connsiteY5" fmla="*/ 949916 h 1893636"/>
                  <a:gd name="connsiteX6" fmla="*/ 949429 w 1898796"/>
                  <a:gd name="connsiteY6" fmla="*/ 710503 h 1893636"/>
                  <a:gd name="connsiteX7" fmla="*/ 710532 w 1898796"/>
                  <a:gd name="connsiteY7" fmla="*/ 948368 h 1893636"/>
                  <a:gd name="connsiteX8" fmla="*/ 948397 w 1898796"/>
                  <a:gd name="connsiteY8" fmla="*/ 1188298 h 1893636"/>
                  <a:gd name="connsiteX9" fmla="*/ 1187811 w 1898796"/>
                  <a:gd name="connsiteY9" fmla="*/ 949916 h 1893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8796" h="1893636">
                    <a:moveTo>
                      <a:pt x="30" y="947852"/>
                    </a:moveTo>
                    <a:cubicBezTo>
                      <a:pt x="-3065" y="428263"/>
                      <a:pt x="426228" y="-1030"/>
                      <a:pt x="950461" y="2"/>
                    </a:cubicBezTo>
                    <a:cubicBezTo>
                      <a:pt x="1472114" y="1034"/>
                      <a:pt x="1899859" y="427747"/>
                      <a:pt x="1898827" y="950948"/>
                    </a:cubicBezTo>
                    <a:cubicBezTo>
                      <a:pt x="1897795" y="1468473"/>
                      <a:pt x="1477790" y="1899315"/>
                      <a:pt x="946849" y="1898283"/>
                    </a:cubicBezTo>
                    <a:cubicBezTo>
                      <a:pt x="411781" y="1896735"/>
                      <a:pt x="-4097" y="1460218"/>
                      <a:pt x="30" y="947852"/>
                    </a:cubicBezTo>
                    <a:close/>
                    <a:moveTo>
                      <a:pt x="1187811" y="949916"/>
                    </a:moveTo>
                    <a:cubicBezTo>
                      <a:pt x="1188327" y="817310"/>
                      <a:pt x="1084099" y="710503"/>
                      <a:pt x="949429" y="710503"/>
                    </a:cubicBezTo>
                    <a:cubicBezTo>
                      <a:pt x="805987" y="710503"/>
                      <a:pt x="710015" y="828146"/>
                      <a:pt x="710532" y="948368"/>
                    </a:cubicBezTo>
                    <a:cubicBezTo>
                      <a:pt x="711048" y="1081490"/>
                      <a:pt x="815791" y="1188298"/>
                      <a:pt x="948397" y="1188298"/>
                    </a:cubicBezTo>
                    <a:cubicBezTo>
                      <a:pt x="1081003" y="1188298"/>
                      <a:pt x="1187294" y="1083038"/>
                      <a:pt x="1187811" y="949916"/>
                    </a:cubicBezTo>
                    <a:close/>
                  </a:path>
                </a:pathLst>
              </a:custGeom>
              <a:grpFill/>
              <a:ln w="5155" cap="flat">
                <a:noFill/>
                <a:prstDash val="solid"/>
                <a:miter/>
              </a:ln>
            </p:spPr>
            <p:txBody>
              <a:bodyPr rtlCol="0" anchor="ctr"/>
              <a:lstStyle/>
              <a:p>
                <a:endParaRPr lang="en-US"/>
              </a:p>
            </p:txBody>
          </p:sp>
        </p:grpSp>
      </p:grpSp>
      <p:grpSp>
        <p:nvGrpSpPr>
          <p:cNvPr id="69" name="Group 68">
            <a:extLst>
              <a:ext uri="{FF2B5EF4-FFF2-40B4-BE49-F238E27FC236}">
                <a16:creationId xmlns:a16="http://schemas.microsoft.com/office/drawing/2014/main" id="{EDD14B53-360D-4644-D081-21178B99A6BF}"/>
              </a:ext>
            </a:extLst>
          </p:cNvPr>
          <p:cNvGrpSpPr/>
          <p:nvPr userDrawn="1"/>
        </p:nvGrpSpPr>
        <p:grpSpPr>
          <a:xfrm rot="15300000">
            <a:off x="1967240" y="4555753"/>
            <a:ext cx="912206" cy="821359"/>
            <a:chOff x="6486650" y="2648852"/>
            <a:chExt cx="2745260" cy="2471860"/>
          </a:xfrm>
          <a:solidFill>
            <a:schemeClr val="bg1">
              <a:alpha val="5000"/>
            </a:schemeClr>
          </a:solidFill>
        </p:grpSpPr>
        <p:sp>
          <p:nvSpPr>
            <p:cNvPr id="70" name="Freeform: Shape 69">
              <a:extLst>
                <a:ext uri="{FF2B5EF4-FFF2-40B4-BE49-F238E27FC236}">
                  <a16:creationId xmlns:a16="http://schemas.microsoft.com/office/drawing/2014/main" id="{B07407F5-F67C-1F6F-43BE-B279AE70287E}"/>
                </a:ext>
              </a:extLst>
            </p:cNvPr>
            <p:cNvSpPr/>
            <p:nvPr/>
          </p:nvSpPr>
          <p:spPr>
            <a:xfrm>
              <a:off x="6486650" y="3806165"/>
              <a:ext cx="1318090" cy="1314547"/>
            </a:xfrm>
            <a:custGeom>
              <a:avLst/>
              <a:gdLst>
                <a:gd name="connsiteX0" fmla="*/ 0 w 1919435"/>
                <a:gd name="connsiteY0" fmla="*/ 987194 h 1914275"/>
                <a:gd name="connsiteX1" fmla="*/ 37667 w 1919435"/>
                <a:gd name="connsiteY1" fmla="*/ 959846 h 1914275"/>
                <a:gd name="connsiteX2" fmla="*/ 169757 w 1919435"/>
                <a:gd name="connsiteY2" fmla="*/ 922696 h 1914275"/>
                <a:gd name="connsiteX3" fmla="*/ 215163 w 1919435"/>
                <a:gd name="connsiteY3" fmla="*/ 872130 h 1914275"/>
                <a:gd name="connsiteX4" fmla="*/ 217743 w 1919435"/>
                <a:gd name="connsiteY4" fmla="*/ 850459 h 1914275"/>
                <a:gd name="connsiteX5" fmla="*/ 189364 w 1919435"/>
                <a:gd name="connsiteY5" fmla="*/ 797830 h 1914275"/>
                <a:gd name="connsiteX6" fmla="*/ 69657 w 1919435"/>
                <a:gd name="connsiteY6" fmla="*/ 727657 h 1914275"/>
                <a:gd name="connsiteX7" fmla="*/ 43858 w 1919435"/>
                <a:gd name="connsiteY7" fmla="*/ 664708 h 1914275"/>
                <a:gd name="connsiteX8" fmla="*/ 46438 w 1919435"/>
                <a:gd name="connsiteY8" fmla="*/ 655936 h 1914275"/>
                <a:gd name="connsiteX9" fmla="*/ 114547 w 1919435"/>
                <a:gd name="connsiteY9" fmla="*/ 608982 h 1914275"/>
                <a:gd name="connsiteX10" fmla="*/ 241478 w 1919435"/>
                <a:gd name="connsiteY10" fmla="*/ 623429 h 1914275"/>
                <a:gd name="connsiteX11" fmla="*/ 306491 w 1919435"/>
                <a:gd name="connsiteY11" fmla="*/ 593503 h 1914275"/>
                <a:gd name="connsiteX12" fmla="*/ 301331 w 1919435"/>
                <a:gd name="connsiteY12" fmla="*/ 505271 h 1914275"/>
                <a:gd name="connsiteX13" fmla="*/ 222386 w 1919435"/>
                <a:gd name="connsiteY13" fmla="*/ 400527 h 1914275"/>
                <a:gd name="connsiteX14" fmla="*/ 222386 w 1919435"/>
                <a:gd name="connsiteY14" fmla="*/ 342222 h 1914275"/>
                <a:gd name="connsiteX15" fmla="*/ 248185 w 1919435"/>
                <a:gd name="connsiteY15" fmla="*/ 313327 h 1914275"/>
                <a:gd name="connsiteX16" fmla="*/ 303395 w 1919435"/>
                <a:gd name="connsiteY16" fmla="*/ 307135 h 1914275"/>
                <a:gd name="connsiteX17" fmla="*/ 420522 w 1919435"/>
                <a:gd name="connsiteY17" fmla="*/ 373180 h 1914275"/>
                <a:gd name="connsiteX18" fmla="*/ 525265 w 1919435"/>
                <a:gd name="connsiteY18" fmla="*/ 343770 h 1914275"/>
                <a:gd name="connsiteX19" fmla="*/ 527845 w 1919435"/>
                <a:gd name="connsiteY19" fmla="*/ 298364 h 1914275"/>
                <a:gd name="connsiteX20" fmla="*/ 493791 w 1919435"/>
                <a:gd name="connsiteY20" fmla="*/ 166789 h 1914275"/>
                <a:gd name="connsiteX21" fmla="*/ 518557 w 1919435"/>
                <a:gd name="connsiteY21" fmla="*/ 105904 h 1914275"/>
                <a:gd name="connsiteX22" fmla="*/ 537649 w 1919435"/>
                <a:gd name="connsiteY22" fmla="*/ 95585 h 1914275"/>
                <a:gd name="connsiteX23" fmla="*/ 608853 w 1919435"/>
                <a:gd name="connsiteY23" fmla="*/ 113128 h 1914275"/>
                <a:gd name="connsiteX24" fmla="*/ 690894 w 1919435"/>
                <a:gd name="connsiteY24" fmla="*/ 217355 h 1914275"/>
                <a:gd name="connsiteX25" fmla="*/ 802861 w 1919435"/>
                <a:gd name="connsiteY25" fmla="*/ 216839 h 1914275"/>
                <a:gd name="connsiteX26" fmla="*/ 816277 w 1919435"/>
                <a:gd name="connsiteY26" fmla="*/ 169369 h 1914275"/>
                <a:gd name="connsiteX27" fmla="*/ 832788 w 1919435"/>
                <a:gd name="connsiteY27" fmla="*/ 48631 h 1914275"/>
                <a:gd name="connsiteX28" fmla="*/ 877677 w 1919435"/>
                <a:gd name="connsiteY28" fmla="*/ 2193 h 1914275"/>
                <a:gd name="connsiteX29" fmla="*/ 917924 w 1919435"/>
                <a:gd name="connsiteY29" fmla="*/ 645 h 1914275"/>
                <a:gd name="connsiteX30" fmla="*/ 956106 w 1919435"/>
                <a:gd name="connsiteY30" fmla="*/ 31603 h 1914275"/>
                <a:gd name="connsiteX31" fmla="*/ 993772 w 1919435"/>
                <a:gd name="connsiteY31" fmla="*/ 163693 h 1914275"/>
                <a:gd name="connsiteX32" fmla="*/ 1089745 w 1919435"/>
                <a:gd name="connsiteY32" fmla="*/ 217871 h 1914275"/>
                <a:gd name="connsiteX33" fmla="*/ 1120703 w 1919435"/>
                <a:gd name="connsiteY33" fmla="*/ 191040 h 1914275"/>
                <a:gd name="connsiteX34" fmla="*/ 1192940 w 1919435"/>
                <a:gd name="connsiteY34" fmla="*/ 68754 h 1914275"/>
                <a:gd name="connsiteX35" fmla="*/ 1251245 w 1919435"/>
                <a:gd name="connsiteY35" fmla="*/ 44503 h 1914275"/>
                <a:gd name="connsiteX36" fmla="*/ 1309035 w 1919435"/>
                <a:gd name="connsiteY36" fmla="*/ 137895 h 1914275"/>
                <a:gd name="connsiteX37" fmla="*/ 1294587 w 1919435"/>
                <a:gd name="connsiteY37" fmla="*/ 255538 h 1914275"/>
                <a:gd name="connsiteX38" fmla="*/ 1294587 w 1919435"/>
                <a:gd name="connsiteY38" fmla="*/ 267921 h 1914275"/>
                <a:gd name="connsiteX39" fmla="*/ 1399331 w 1919435"/>
                <a:gd name="connsiteY39" fmla="*/ 314359 h 1914275"/>
                <a:gd name="connsiteX40" fmla="*/ 1514394 w 1919435"/>
                <a:gd name="connsiteY40" fmla="*/ 228191 h 1914275"/>
                <a:gd name="connsiteX41" fmla="*/ 1584050 w 1919435"/>
                <a:gd name="connsiteY41" fmla="*/ 229223 h 1914275"/>
                <a:gd name="connsiteX42" fmla="*/ 1594886 w 1919435"/>
                <a:gd name="connsiteY42" fmla="*/ 238510 h 1914275"/>
                <a:gd name="connsiteX43" fmla="*/ 1606754 w 1919435"/>
                <a:gd name="connsiteY43" fmla="*/ 317971 h 1914275"/>
                <a:gd name="connsiteX44" fmla="*/ 1543288 w 1919435"/>
                <a:gd name="connsiteY44" fmla="*/ 430970 h 1914275"/>
                <a:gd name="connsiteX45" fmla="*/ 1552060 w 1919435"/>
                <a:gd name="connsiteY45" fmla="*/ 504239 h 1914275"/>
                <a:gd name="connsiteX46" fmla="*/ 1619137 w 1919435"/>
                <a:gd name="connsiteY46" fmla="*/ 531069 h 1914275"/>
                <a:gd name="connsiteX47" fmla="*/ 1754839 w 1919435"/>
                <a:gd name="connsiteY47" fmla="*/ 495467 h 1914275"/>
                <a:gd name="connsiteX48" fmla="*/ 1812629 w 1919435"/>
                <a:gd name="connsiteY48" fmla="*/ 517654 h 1914275"/>
                <a:gd name="connsiteX49" fmla="*/ 1830172 w 1919435"/>
                <a:gd name="connsiteY49" fmla="*/ 552225 h 1914275"/>
                <a:gd name="connsiteX50" fmla="*/ 1815724 w 1919435"/>
                <a:gd name="connsiteY50" fmla="*/ 603306 h 1914275"/>
                <a:gd name="connsiteX51" fmla="*/ 1699630 w 1919435"/>
                <a:gd name="connsiteY51" fmla="*/ 695666 h 1914275"/>
                <a:gd name="connsiteX52" fmla="*/ 1678990 w 1919435"/>
                <a:gd name="connsiteY52" fmla="*/ 751908 h 1914275"/>
                <a:gd name="connsiteX53" fmla="*/ 1685182 w 1919435"/>
                <a:gd name="connsiteY53" fmla="*/ 774611 h 1914275"/>
                <a:gd name="connsiteX54" fmla="*/ 1732652 w 1919435"/>
                <a:gd name="connsiteY54" fmla="*/ 815373 h 1914275"/>
                <a:gd name="connsiteX55" fmla="*/ 1872998 w 1919435"/>
                <a:gd name="connsiteY55" fmla="*/ 834464 h 1914275"/>
                <a:gd name="connsiteX56" fmla="*/ 1918404 w 1919435"/>
                <a:gd name="connsiteY56" fmla="*/ 879354 h 1914275"/>
                <a:gd name="connsiteX57" fmla="*/ 1919952 w 1919435"/>
                <a:gd name="connsiteY57" fmla="*/ 919600 h 1914275"/>
                <a:gd name="connsiteX58" fmla="*/ 1886930 w 1919435"/>
                <a:gd name="connsiteY58" fmla="*/ 958299 h 1914275"/>
                <a:gd name="connsiteX59" fmla="*/ 1754839 w 1919435"/>
                <a:gd name="connsiteY59" fmla="*/ 995965 h 1914275"/>
                <a:gd name="connsiteX60" fmla="*/ 1701178 w 1919435"/>
                <a:gd name="connsiteY60" fmla="*/ 1085229 h 1914275"/>
                <a:gd name="connsiteX61" fmla="*/ 1728524 w 1919435"/>
                <a:gd name="connsiteY61" fmla="*/ 1121348 h 1914275"/>
                <a:gd name="connsiteX62" fmla="*/ 1849779 w 1919435"/>
                <a:gd name="connsiteY62" fmla="*/ 1192552 h 1914275"/>
                <a:gd name="connsiteX63" fmla="*/ 1876094 w 1919435"/>
                <a:gd name="connsiteY63" fmla="*/ 1253954 h 1914275"/>
                <a:gd name="connsiteX64" fmla="*/ 1875062 w 1919435"/>
                <a:gd name="connsiteY64" fmla="*/ 1260145 h 1914275"/>
                <a:gd name="connsiteX65" fmla="*/ 1802309 w 1919435"/>
                <a:gd name="connsiteY65" fmla="*/ 1312259 h 1914275"/>
                <a:gd name="connsiteX66" fmla="*/ 1675379 w 1919435"/>
                <a:gd name="connsiteY66" fmla="*/ 1296264 h 1914275"/>
                <a:gd name="connsiteX67" fmla="*/ 1611398 w 1919435"/>
                <a:gd name="connsiteY67" fmla="*/ 1329286 h 1914275"/>
                <a:gd name="connsiteX68" fmla="*/ 1610365 w 1919435"/>
                <a:gd name="connsiteY68" fmla="*/ 1405651 h 1914275"/>
                <a:gd name="connsiteX69" fmla="*/ 1692406 w 1919435"/>
                <a:gd name="connsiteY69" fmla="*/ 1514006 h 1914275"/>
                <a:gd name="connsiteX70" fmla="*/ 1692406 w 1919435"/>
                <a:gd name="connsiteY70" fmla="*/ 1584695 h 1914275"/>
                <a:gd name="connsiteX71" fmla="*/ 1689310 w 1919435"/>
                <a:gd name="connsiteY71" fmla="*/ 1588307 h 1914275"/>
                <a:gd name="connsiteX72" fmla="*/ 1600562 w 1919435"/>
                <a:gd name="connsiteY72" fmla="*/ 1605850 h 1914275"/>
                <a:gd name="connsiteX73" fmla="*/ 1490659 w 1919435"/>
                <a:gd name="connsiteY73" fmla="*/ 1543933 h 1914275"/>
                <a:gd name="connsiteX74" fmla="*/ 1415326 w 1919435"/>
                <a:gd name="connsiteY74" fmla="*/ 1554769 h 1914275"/>
                <a:gd name="connsiteX75" fmla="*/ 1391075 w 1919435"/>
                <a:gd name="connsiteY75" fmla="*/ 1622877 h 1914275"/>
                <a:gd name="connsiteX76" fmla="*/ 1426677 w 1919435"/>
                <a:gd name="connsiteY76" fmla="*/ 1760128 h 1914275"/>
                <a:gd name="connsiteX77" fmla="*/ 1406554 w 1919435"/>
                <a:gd name="connsiteY77" fmla="*/ 1811725 h 1914275"/>
                <a:gd name="connsiteX78" fmla="*/ 1370436 w 1919435"/>
                <a:gd name="connsiteY78" fmla="*/ 1830300 h 1914275"/>
                <a:gd name="connsiteX79" fmla="*/ 1316258 w 1919435"/>
                <a:gd name="connsiteY79" fmla="*/ 1815337 h 1914275"/>
                <a:gd name="connsiteX80" fmla="*/ 1231122 w 1919435"/>
                <a:gd name="connsiteY80" fmla="*/ 1707498 h 1914275"/>
                <a:gd name="connsiteX81" fmla="*/ 1121219 w 1919435"/>
                <a:gd name="connsiteY81" fmla="*/ 1698210 h 1914275"/>
                <a:gd name="connsiteX82" fmla="*/ 1106771 w 1919435"/>
                <a:gd name="connsiteY82" fmla="*/ 1727105 h 1914275"/>
                <a:gd name="connsiteX83" fmla="*/ 1087165 w 1919435"/>
                <a:gd name="connsiteY83" fmla="*/ 1868999 h 1914275"/>
                <a:gd name="connsiteX84" fmla="*/ 1050014 w 1919435"/>
                <a:gd name="connsiteY84" fmla="*/ 1919049 h 1914275"/>
                <a:gd name="connsiteX85" fmla="*/ 987581 w 1919435"/>
                <a:gd name="connsiteY85" fmla="*/ 1919049 h 1914275"/>
                <a:gd name="connsiteX86" fmla="*/ 960234 w 1919435"/>
                <a:gd name="connsiteY86" fmla="*/ 1880866 h 1914275"/>
                <a:gd name="connsiteX87" fmla="*/ 921535 w 1919435"/>
                <a:gd name="connsiteY87" fmla="*/ 1744132 h 1914275"/>
                <a:gd name="connsiteX88" fmla="*/ 875614 w 1919435"/>
                <a:gd name="connsiteY88" fmla="*/ 1703886 h 1914275"/>
                <a:gd name="connsiteX89" fmla="*/ 847751 w 1919435"/>
                <a:gd name="connsiteY89" fmla="*/ 1700790 h 1914275"/>
                <a:gd name="connsiteX90" fmla="*/ 800281 w 1919435"/>
                <a:gd name="connsiteY90" fmla="*/ 1727105 h 1914275"/>
                <a:gd name="connsiteX91" fmla="*/ 788414 w 1919435"/>
                <a:gd name="connsiteY91" fmla="*/ 1747228 h 1914275"/>
                <a:gd name="connsiteX92" fmla="*/ 723401 w 1919435"/>
                <a:gd name="connsiteY92" fmla="*/ 1857131 h 1914275"/>
                <a:gd name="connsiteX93" fmla="*/ 674383 w 1919435"/>
                <a:gd name="connsiteY93" fmla="*/ 1877254 h 1914275"/>
                <a:gd name="connsiteX94" fmla="*/ 634652 w 1919435"/>
                <a:gd name="connsiteY94" fmla="*/ 1863839 h 1914275"/>
                <a:gd name="connsiteX95" fmla="*/ 607822 w 1919435"/>
                <a:gd name="connsiteY95" fmla="*/ 1813789 h 1914275"/>
                <a:gd name="connsiteX96" fmla="*/ 624848 w 1919435"/>
                <a:gd name="connsiteY96" fmla="*/ 1672927 h 1914275"/>
                <a:gd name="connsiteX97" fmla="*/ 586150 w 1919435"/>
                <a:gd name="connsiteY97" fmla="*/ 1607398 h 1914275"/>
                <a:gd name="connsiteX98" fmla="*/ 514430 w 1919435"/>
                <a:gd name="connsiteY98" fmla="*/ 1611010 h 1914275"/>
                <a:gd name="connsiteX99" fmla="*/ 413814 w 1919435"/>
                <a:gd name="connsiteY99" fmla="*/ 1687375 h 1914275"/>
                <a:gd name="connsiteX100" fmla="*/ 324550 w 1919435"/>
                <a:gd name="connsiteY100" fmla="*/ 1682215 h 1914275"/>
                <a:gd name="connsiteX101" fmla="*/ 316810 w 1919435"/>
                <a:gd name="connsiteY101" fmla="*/ 1674475 h 1914275"/>
                <a:gd name="connsiteX102" fmla="*/ 309071 w 1919435"/>
                <a:gd name="connsiteY102" fmla="*/ 1612558 h 1914275"/>
                <a:gd name="connsiteX103" fmla="*/ 376148 w 1919435"/>
                <a:gd name="connsiteY103" fmla="*/ 1492851 h 1914275"/>
                <a:gd name="connsiteX104" fmla="*/ 387499 w 1919435"/>
                <a:gd name="connsiteY104" fmla="*/ 1456217 h 1914275"/>
                <a:gd name="connsiteX105" fmla="*/ 297203 w 1919435"/>
                <a:gd name="connsiteY105" fmla="*/ 1391720 h 1914275"/>
                <a:gd name="connsiteX106" fmla="*/ 158405 w 1919435"/>
                <a:gd name="connsiteY106" fmla="*/ 1427838 h 1914275"/>
                <a:gd name="connsiteX107" fmla="*/ 114031 w 1919435"/>
                <a:gd name="connsiteY107" fmla="*/ 1412875 h 1914275"/>
                <a:gd name="connsiteX108" fmla="*/ 91844 w 1919435"/>
                <a:gd name="connsiteY108" fmla="*/ 1373660 h 1914275"/>
                <a:gd name="connsiteX109" fmla="*/ 106808 w 1919435"/>
                <a:gd name="connsiteY109" fmla="*/ 1315871 h 1914275"/>
                <a:gd name="connsiteX110" fmla="*/ 209487 w 1919435"/>
                <a:gd name="connsiteY110" fmla="*/ 1234347 h 1914275"/>
                <a:gd name="connsiteX111" fmla="*/ 236834 w 1919435"/>
                <a:gd name="connsiteY111" fmla="*/ 1151274 h 1914275"/>
                <a:gd name="connsiteX112" fmla="*/ 181624 w 1919435"/>
                <a:gd name="connsiteY112" fmla="*/ 1104836 h 1914275"/>
                <a:gd name="connsiteX113" fmla="*/ 52114 w 1919435"/>
                <a:gd name="connsiteY113" fmla="*/ 1087293 h 1914275"/>
                <a:gd name="connsiteX114" fmla="*/ 1032 w 1919435"/>
                <a:gd name="connsiteY114" fmla="*/ 1051175 h 1914275"/>
                <a:gd name="connsiteX115" fmla="*/ 0 w 1919435"/>
                <a:gd name="connsiteY115" fmla="*/ 987194 h 1914275"/>
                <a:gd name="connsiteX116" fmla="*/ 1198616 w 1919435"/>
                <a:gd name="connsiteY116" fmla="*/ 960879 h 1914275"/>
                <a:gd name="connsiteX117" fmla="*/ 958686 w 1919435"/>
                <a:gd name="connsiteY117" fmla="*/ 720949 h 1914275"/>
                <a:gd name="connsiteX118" fmla="*/ 720304 w 1919435"/>
                <a:gd name="connsiteY118" fmla="*/ 959331 h 1914275"/>
                <a:gd name="connsiteX119" fmla="*/ 957654 w 1919435"/>
                <a:gd name="connsiteY119" fmla="*/ 1198744 h 1914275"/>
                <a:gd name="connsiteX120" fmla="*/ 1198616 w 1919435"/>
                <a:gd name="connsiteY120" fmla="*/ 960879 h 1914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1919435" h="1914275">
                  <a:moveTo>
                    <a:pt x="0" y="987194"/>
                  </a:moveTo>
                  <a:cubicBezTo>
                    <a:pt x="8256" y="971714"/>
                    <a:pt x="21155" y="963975"/>
                    <a:pt x="37667" y="959846"/>
                  </a:cubicBezTo>
                  <a:cubicBezTo>
                    <a:pt x="82041" y="947979"/>
                    <a:pt x="125383" y="934564"/>
                    <a:pt x="169757" y="922696"/>
                  </a:cubicBezTo>
                  <a:cubicBezTo>
                    <a:pt x="196587" y="915473"/>
                    <a:pt x="212583" y="900509"/>
                    <a:pt x="215163" y="872130"/>
                  </a:cubicBezTo>
                  <a:cubicBezTo>
                    <a:pt x="215679" y="864907"/>
                    <a:pt x="216710" y="857683"/>
                    <a:pt x="217743" y="850459"/>
                  </a:cubicBezTo>
                  <a:cubicBezTo>
                    <a:pt x="220323" y="826209"/>
                    <a:pt x="209487" y="809697"/>
                    <a:pt x="189364" y="797830"/>
                  </a:cubicBezTo>
                  <a:cubicBezTo>
                    <a:pt x="149118" y="774611"/>
                    <a:pt x="109388" y="750876"/>
                    <a:pt x="69657" y="727657"/>
                  </a:cubicBezTo>
                  <a:cubicBezTo>
                    <a:pt x="40246" y="710629"/>
                    <a:pt x="35087" y="697730"/>
                    <a:pt x="43858" y="664708"/>
                  </a:cubicBezTo>
                  <a:cubicBezTo>
                    <a:pt x="44890" y="661612"/>
                    <a:pt x="45406" y="658516"/>
                    <a:pt x="46438" y="655936"/>
                  </a:cubicBezTo>
                  <a:cubicBezTo>
                    <a:pt x="59337" y="613110"/>
                    <a:pt x="70689" y="604854"/>
                    <a:pt x="114547" y="608982"/>
                  </a:cubicBezTo>
                  <a:cubicBezTo>
                    <a:pt x="156857" y="613110"/>
                    <a:pt x="199167" y="617754"/>
                    <a:pt x="241478" y="623429"/>
                  </a:cubicBezTo>
                  <a:cubicBezTo>
                    <a:pt x="275016" y="627557"/>
                    <a:pt x="289463" y="621881"/>
                    <a:pt x="306491" y="593503"/>
                  </a:cubicBezTo>
                  <a:cubicBezTo>
                    <a:pt x="330741" y="554288"/>
                    <a:pt x="329710" y="541905"/>
                    <a:pt x="301331" y="505271"/>
                  </a:cubicBezTo>
                  <a:cubicBezTo>
                    <a:pt x="274500" y="470700"/>
                    <a:pt x="248185" y="435614"/>
                    <a:pt x="222386" y="400527"/>
                  </a:cubicBezTo>
                  <a:cubicBezTo>
                    <a:pt x="206907" y="379888"/>
                    <a:pt x="206907" y="362861"/>
                    <a:pt x="222386" y="342222"/>
                  </a:cubicBezTo>
                  <a:cubicBezTo>
                    <a:pt x="230126" y="331902"/>
                    <a:pt x="238382" y="321583"/>
                    <a:pt x="248185" y="313327"/>
                  </a:cubicBezTo>
                  <a:cubicBezTo>
                    <a:pt x="267792" y="296816"/>
                    <a:pt x="281208" y="294752"/>
                    <a:pt x="303395" y="307135"/>
                  </a:cubicBezTo>
                  <a:cubicBezTo>
                    <a:pt x="342609" y="328806"/>
                    <a:pt x="382856" y="348929"/>
                    <a:pt x="420522" y="373180"/>
                  </a:cubicBezTo>
                  <a:cubicBezTo>
                    <a:pt x="463864" y="401043"/>
                    <a:pt x="493791" y="382468"/>
                    <a:pt x="525265" y="343770"/>
                  </a:cubicBezTo>
                  <a:cubicBezTo>
                    <a:pt x="535585" y="330870"/>
                    <a:pt x="531973" y="313843"/>
                    <a:pt x="527845" y="298364"/>
                  </a:cubicBezTo>
                  <a:cubicBezTo>
                    <a:pt x="516493" y="254506"/>
                    <a:pt x="505142" y="210647"/>
                    <a:pt x="493791" y="166789"/>
                  </a:cubicBezTo>
                  <a:cubicBezTo>
                    <a:pt x="485535" y="135315"/>
                    <a:pt x="490694" y="122415"/>
                    <a:pt x="518557" y="105904"/>
                  </a:cubicBezTo>
                  <a:cubicBezTo>
                    <a:pt x="524749" y="102292"/>
                    <a:pt x="530941" y="98680"/>
                    <a:pt x="537649" y="95585"/>
                  </a:cubicBezTo>
                  <a:cubicBezTo>
                    <a:pt x="571187" y="80105"/>
                    <a:pt x="586150" y="83717"/>
                    <a:pt x="608853" y="113128"/>
                  </a:cubicBezTo>
                  <a:cubicBezTo>
                    <a:pt x="636200" y="147698"/>
                    <a:pt x="663547" y="182785"/>
                    <a:pt x="690894" y="217355"/>
                  </a:cubicBezTo>
                  <a:cubicBezTo>
                    <a:pt x="716693" y="249346"/>
                    <a:pt x="777062" y="249346"/>
                    <a:pt x="802861" y="216839"/>
                  </a:cubicBezTo>
                  <a:cubicBezTo>
                    <a:pt x="813697" y="202908"/>
                    <a:pt x="813697" y="185365"/>
                    <a:pt x="816277" y="169369"/>
                  </a:cubicBezTo>
                  <a:cubicBezTo>
                    <a:pt x="822468" y="129123"/>
                    <a:pt x="827628" y="88877"/>
                    <a:pt x="832788" y="48631"/>
                  </a:cubicBezTo>
                  <a:cubicBezTo>
                    <a:pt x="836916" y="16640"/>
                    <a:pt x="845687" y="7868"/>
                    <a:pt x="877677" y="2193"/>
                  </a:cubicBezTo>
                  <a:cubicBezTo>
                    <a:pt x="891093" y="-387"/>
                    <a:pt x="904509" y="-387"/>
                    <a:pt x="917924" y="645"/>
                  </a:cubicBezTo>
                  <a:cubicBezTo>
                    <a:pt x="937531" y="1677"/>
                    <a:pt x="950947" y="11996"/>
                    <a:pt x="956106" y="31603"/>
                  </a:cubicBezTo>
                  <a:cubicBezTo>
                    <a:pt x="968490" y="75461"/>
                    <a:pt x="981389" y="119835"/>
                    <a:pt x="993772" y="163693"/>
                  </a:cubicBezTo>
                  <a:cubicBezTo>
                    <a:pt x="1006672" y="208584"/>
                    <a:pt x="1043822" y="229739"/>
                    <a:pt x="1089745" y="217871"/>
                  </a:cubicBezTo>
                  <a:cubicBezTo>
                    <a:pt x="1104707" y="214259"/>
                    <a:pt x="1113479" y="203424"/>
                    <a:pt x="1120703" y="191040"/>
                  </a:cubicBezTo>
                  <a:cubicBezTo>
                    <a:pt x="1144438" y="150278"/>
                    <a:pt x="1168689" y="109516"/>
                    <a:pt x="1192940" y="68754"/>
                  </a:cubicBezTo>
                  <a:cubicBezTo>
                    <a:pt x="1208419" y="42439"/>
                    <a:pt x="1221835" y="36763"/>
                    <a:pt x="1251245" y="44503"/>
                  </a:cubicBezTo>
                  <a:cubicBezTo>
                    <a:pt x="1310067" y="59466"/>
                    <a:pt x="1317806" y="72366"/>
                    <a:pt x="1309035" y="137895"/>
                  </a:cubicBezTo>
                  <a:cubicBezTo>
                    <a:pt x="1303875" y="177109"/>
                    <a:pt x="1299231" y="216323"/>
                    <a:pt x="1294587" y="255538"/>
                  </a:cubicBezTo>
                  <a:cubicBezTo>
                    <a:pt x="1294071" y="259665"/>
                    <a:pt x="1294071" y="263793"/>
                    <a:pt x="1294587" y="267921"/>
                  </a:cubicBezTo>
                  <a:cubicBezTo>
                    <a:pt x="1301295" y="309715"/>
                    <a:pt x="1364760" y="338610"/>
                    <a:pt x="1399331" y="314359"/>
                  </a:cubicBezTo>
                  <a:cubicBezTo>
                    <a:pt x="1438545" y="286496"/>
                    <a:pt x="1476211" y="257085"/>
                    <a:pt x="1514394" y="228191"/>
                  </a:cubicBezTo>
                  <a:cubicBezTo>
                    <a:pt x="1542256" y="207036"/>
                    <a:pt x="1556188" y="207552"/>
                    <a:pt x="1584050" y="229223"/>
                  </a:cubicBezTo>
                  <a:cubicBezTo>
                    <a:pt x="1587663" y="232319"/>
                    <a:pt x="1591274" y="234898"/>
                    <a:pt x="1594886" y="238510"/>
                  </a:cubicBezTo>
                  <a:cubicBezTo>
                    <a:pt x="1627393" y="269469"/>
                    <a:pt x="1628941" y="278757"/>
                    <a:pt x="1606754" y="317971"/>
                  </a:cubicBezTo>
                  <a:cubicBezTo>
                    <a:pt x="1585599" y="355637"/>
                    <a:pt x="1565475" y="393819"/>
                    <a:pt x="1543288" y="430970"/>
                  </a:cubicBezTo>
                  <a:cubicBezTo>
                    <a:pt x="1527293" y="458317"/>
                    <a:pt x="1534517" y="481020"/>
                    <a:pt x="1552060" y="504239"/>
                  </a:cubicBezTo>
                  <a:cubicBezTo>
                    <a:pt x="1569604" y="527458"/>
                    <a:pt x="1589726" y="538809"/>
                    <a:pt x="1619137" y="531069"/>
                  </a:cubicBezTo>
                  <a:cubicBezTo>
                    <a:pt x="1664543" y="519202"/>
                    <a:pt x="1709949" y="507850"/>
                    <a:pt x="1754839" y="495467"/>
                  </a:cubicBezTo>
                  <a:cubicBezTo>
                    <a:pt x="1783734" y="487727"/>
                    <a:pt x="1796634" y="492371"/>
                    <a:pt x="1812629" y="517654"/>
                  </a:cubicBezTo>
                  <a:cubicBezTo>
                    <a:pt x="1819853" y="528490"/>
                    <a:pt x="1826044" y="539841"/>
                    <a:pt x="1830172" y="552225"/>
                  </a:cubicBezTo>
                  <a:cubicBezTo>
                    <a:pt x="1837912" y="574412"/>
                    <a:pt x="1834299" y="588343"/>
                    <a:pt x="1815724" y="603306"/>
                  </a:cubicBezTo>
                  <a:cubicBezTo>
                    <a:pt x="1777026" y="634265"/>
                    <a:pt x="1738844" y="665224"/>
                    <a:pt x="1699630" y="695666"/>
                  </a:cubicBezTo>
                  <a:cubicBezTo>
                    <a:pt x="1680022" y="710629"/>
                    <a:pt x="1674862" y="729205"/>
                    <a:pt x="1678990" y="751908"/>
                  </a:cubicBezTo>
                  <a:cubicBezTo>
                    <a:pt x="1680539" y="759647"/>
                    <a:pt x="1683119" y="766871"/>
                    <a:pt x="1685182" y="774611"/>
                  </a:cubicBezTo>
                  <a:cubicBezTo>
                    <a:pt x="1691890" y="798862"/>
                    <a:pt x="1707885" y="812277"/>
                    <a:pt x="1732652" y="815373"/>
                  </a:cubicBezTo>
                  <a:cubicBezTo>
                    <a:pt x="1779606" y="821565"/>
                    <a:pt x="1826560" y="828272"/>
                    <a:pt x="1872998" y="834464"/>
                  </a:cubicBezTo>
                  <a:cubicBezTo>
                    <a:pt x="1900861" y="838076"/>
                    <a:pt x="1915308" y="851491"/>
                    <a:pt x="1918404" y="879354"/>
                  </a:cubicBezTo>
                  <a:cubicBezTo>
                    <a:pt x="1919952" y="892770"/>
                    <a:pt x="1921500" y="906185"/>
                    <a:pt x="1919952" y="919600"/>
                  </a:cubicBezTo>
                  <a:cubicBezTo>
                    <a:pt x="1917372" y="940755"/>
                    <a:pt x="1906536" y="952623"/>
                    <a:pt x="1886930" y="958299"/>
                  </a:cubicBezTo>
                  <a:cubicBezTo>
                    <a:pt x="1843071" y="970682"/>
                    <a:pt x="1798697" y="983065"/>
                    <a:pt x="1754839" y="995965"/>
                  </a:cubicBezTo>
                  <a:cubicBezTo>
                    <a:pt x="1712013" y="1008348"/>
                    <a:pt x="1692406" y="1040855"/>
                    <a:pt x="1701178" y="1085229"/>
                  </a:cubicBezTo>
                  <a:cubicBezTo>
                    <a:pt x="1704273" y="1102256"/>
                    <a:pt x="1714077" y="1113092"/>
                    <a:pt x="1728524" y="1121348"/>
                  </a:cubicBezTo>
                  <a:cubicBezTo>
                    <a:pt x="1768771" y="1145083"/>
                    <a:pt x="1809016" y="1168817"/>
                    <a:pt x="1849779" y="1192552"/>
                  </a:cubicBezTo>
                  <a:cubicBezTo>
                    <a:pt x="1879706" y="1210096"/>
                    <a:pt x="1884350" y="1220415"/>
                    <a:pt x="1876094" y="1253954"/>
                  </a:cubicBezTo>
                  <a:cubicBezTo>
                    <a:pt x="1875578" y="1256018"/>
                    <a:pt x="1875578" y="1258082"/>
                    <a:pt x="1875062" y="1260145"/>
                  </a:cubicBezTo>
                  <a:cubicBezTo>
                    <a:pt x="1862678" y="1300908"/>
                    <a:pt x="1848747" y="1321031"/>
                    <a:pt x="1802309" y="1312259"/>
                  </a:cubicBezTo>
                  <a:cubicBezTo>
                    <a:pt x="1760515" y="1304003"/>
                    <a:pt x="1717689" y="1302456"/>
                    <a:pt x="1675379" y="1296264"/>
                  </a:cubicBezTo>
                  <a:cubicBezTo>
                    <a:pt x="1645452" y="1292136"/>
                    <a:pt x="1625845" y="1304003"/>
                    <a:pt x="1611398" y="1329286"/>
                  </a:cubicBezTo>
                  <a:cubicBezTo>
                    <a:pt x="1596434" y="1355085"/>
                    <a:pt x="1589726" y="1379336"/>
                    <a:pt x="1610365" y="1405651"/>
                  </a:cubicBezTo>
                  <a:cubicBezTo>
                    <a:pt x="1638228" y="1441254"/>
                    <a:pt x="1665059" y="1477888"/>
                    <a:pt x="1692406" y="1514006"/>
                  </a:cubicBezTo>
                  <a:cubicBezTo>
                    <a:pt x="1715109" y="1543417"/>
                    <a:pt x="1715109" y="1555285"/>
                    <a:pt x="1692406" y="1584695"/>
                  </a:cubicBezTo>
                  <a:cubicBezTo>
                    <a:pt x="1691374" y="1585727"/>
                    <a:pt x="1690342" y="1587275"/>
                    <a:pt x="1689310" y="1588307"/>
                  </a:cubicBezTo>
                  <a:cubicBezTo>
                    <a:pt x="1659383" y="1620298"/>
                    <a:pt x="1647516" y="1634229"/>
                    <a:pt x="1600562" y="1605850"/>
                  </a:cubicBezTo>
                  <a:cubicBezTo>
                    <a:pt x="1564444" y="1584179"/>
                    <a:pt x="1526261" y="1565604"/>
                    <a:pt x="1490659" y="1543933"/>
                  </a:cubicBezTo>
                  <a:cubicBezTo>
                    <a:pt x="1461248" y="1526390"/>
                    <a:pt x="1438545" y="1536709"/>
                    <a:pt x="1415326" y="1554769"/>
                  </a:cubicBezTo>
                  <a:cubicBezTo>
                    <a:pt x="1392107" y="1572312"/>
                    <a:pt x="1382819" y="1593467"/>
                    <a:pt x="1391075" y="1622877"/>
                  </a:cubicBezTo>
                  <a:cubicBezTo>
                    <a:pt x="1403974" y="1668284"/>
                    <a:pt x="1415326" y="1714205"/>
                    <a:pt x="1426677" y="1760128"/>
                  </a:cubicBezTo>
                  <a:cubicBezTo>
                    <a:pt x="1432870" y="1784894"/>
                    <a:pt x="1427710" y="1798310"/>
                    <a:pt x="1406554" y="1811725"/>
                  </a:cubicBezTo>
                  <a:cubicBezTo>
                    <a:pt x="1395203" y="1818949"/>
                    <a:pt x="1383335" y="1825657"/>
                    <a:pt x="1370436" y="1830300"/>
                  </a:cubicBezTo>
                  <a:cubicBezTo>
                    <a:pt x="1347733" y="1838556"/>
                    <a:pt x="1331222" y="1834428"/>
                    <a:pt x="1316258" y="1815337"/>
                  </a:cubicBezTo>
                  <a:cubicBezTo>
                    <a:pt x="1287879" y="1779735"/>
                    <a:pt x="1259501" y="1743616"/>
                    <a:pt x="1231122" y="1707498"/>
                  </a:cubicBezTo>
                  <a:cubicBezTo>
                    <a:pt x="1203775" y="1673443"/>
                    <a:pt x="1154242" y="1668800"/>
                    <a:pt x="1121219" y="1698210"/>
                  </a:cubicBezTo>
                  <a:cubicBezTo>
                    <a:pt x="1112447" y="1705950"/>
                    <a:pt x="1108320" y="1715753"/>
                    <a:pt x="1106771" y="1727105"/>
                  </a:cubicBezTo>
                  <a:cubicBezTo>
                    <a:pt x="1100064" y="1774575"/>
                    <a:pt x="1092324" y="1821529"/>
                    <a:pt x="1087165" y="1868999"/>
                  </a:cubicBezTo>
                  <a:cubicBezTo>
                    <a:pt x="1084068" y="1893766"/>
                    <a:pt x="1074265" y="1911309"/>
                    <a:pt x="1050014" y="1919049"/>
                  </a:cubicBezTo>
                  <a:cubicBezTo>
                    <a:pt x="1029375" y="1919049"/>
                    <a:pt x="1008220" y="1919049"/>
                    <a:pt x="987581" y="1919049"/>
                  </a:cubicBezTo>
                  <a:cubicBezTo>
                    <a:pt x="973133" y="1910277"/>
                    <a:pt x="964878" y="1897377"/>
                    <a:pt x="960234" y="1880866"/>
                  </a:cubicBezTo>
                  <a:cubicBezTo>
                    <a:pt x="947851" y="1835460"/>
                    <a:pt x="933919" y="1790054"/>
                    <a:pt x="921535" y="1744132"/>
                  </a:cubicBezTo>
                  <a:cubicBezTo>
                    <a:pt x="914828" y="1719881"/>
                    <a:pt x="899865" y="1706982"/>
                    <a:pt x="875614" y="1703886"/>
                  </a:cubicBezTo>
                  <a:cubicBezTo>
                    <a:pt x="866326" y="1702854"/>
                    <a:pt x="857038" y="1701306"/>
                    <a:pt x="847751" y="1700790"/>
                  </a:cubicBezTo>
                  <a:cubicBezTo>
                    <a:pt x="826080" y="1699242"/>
                    <a:pt x="811117" y="1709046"/>
                    <a:pt x="800281" y="1727105"/>
                  </a:cubicBezTo>
                  <a:cubicBezTo>
                    <a:pt x="796153" y="1733813"/>
                    <a:pt x="792541" y="1740520"/>
                    <a:pt x="788414" y="1747228"/>
                  </a:cubicBezTo>
                  <a:cubicBezTo>
                    <a:pt x="766742" y="1783862"/>
                    <a:pt x="745587" y="1821013"/>
                    <a:pt x="723401" y="1857131"/>
                  </a:cubicBezTo>
                  <a:cubicBezTo>
                    <a:pt x="711533" y="1877254"/>
                    <a:pt x="697085" y="1882414"/>
                    <a:pt x="674383" y="1877254"/>
                  </a:cubicBezTo>
                  <a:cubicBezTo>
                    <a:pt x="660451" y="1874158"/>
                    <a:pt x="647552" y="1869515"/>
                    <a:pt x="634652" y="1863839"/>
                  </a:cubicBezTo>
                  <a:cubicBezTo>
                    <a:pt x="611949" y="1853003"/>
                    <a:pt x="604726" y="1839072"/>
                    <a:pt x="607822" y="1813789"/>
                  </a:cubicBezTo>
                  <a:cubicBezTo>
                    <a:pt x="613497" y="1766835"/>
                    <a:pt x="618141" y="1719881"/>
                    <a:pt x="624848" y="1672927"/>
                  </a:cubicBezTo>
                  <a:cubicBezTo>
                    <a:pt x="629492" y="1639905"/>
                    <a:pt x="611949" y="1621846"/>
                    <a:pt x="586150" y="1607398"/>
                  </a:cubicBezTo>
                  <a:cubicBezTo>
                    <a:pt x="560868" y="1593467"/>
                    <a:pt x="538165" y="1591403"/>
                    <a:pt x="514430" y="1611010"/>
                  </a:cubicBezTo>
                  <a:cubicBezTo>
                    <a:pt x="481407" y="1637325"/>
                    <a:pt x="446836" y="1661576"/>
                    <a:pt x="413814" y="1687375"/>
                  </a:cubicBezTo>
                  <a:cubicBezTo>
                    <a:pt x="380276" y="1713690"/>
                    <a:pt x="365828" y="1719365"/>
                    <a:pt x="324550" y="1682215"/>
                  </a:cubicBezTo>
                  <a:cubicBezTo>
                    <a:pt x="321970" y="1679635"/>
                    <a:pt x="319390" y="1677055"/>
                    <a:pt x="316810" y="1674475"/>
                  </a:cubicBezTo>
                  <a:cubicBezTo>
                    <a:pt x="296687" y="1653836"/>
                    <a:pt x="294623" y="1637841"/>
                    <a:pt x="309071" y="1612558"/>
                  </a:cubicBezTo>
                  <a:cubicBezTo>
                    <a:pt x="331258" y="1572828"/>
                    <a:pt x="353960" y="1532581"/>
                    <a:pt x="376148" y="1492851"/>
                  </a:cubicBezTo>
                  <a:cubicBezTo>
                    <a:pt x="382339" y="1481500"/>
                    <a:pt x="389047" y="1470148"/>
                    <a:pt x="387499" y="1456217"/>
                  </a:cubicBezTo>
                  <a:cubicBezTo>
                    <a:pt x="383887" y="1414423"/>
                    <a:pt x="337449" y="1381400"/>
                    <a:pt x="297203" y="1391720"/>
                  </a:cubicBezTo>
                  <a:cubicBezTo>
                    <a:pt x="250765" y="1403587"/>
                    <a:pt x="204327" y="1415455"/>
                    <a:pt x="158405" y="1427838"/>
                  </a:cubicBezTo>
                  <a:cubicBezTo>
                    <a:pt x="139830" y="1432998"/>
                    <a:pt x="125899" y="1427322"/>
                    <a:pt x="114031" y="1412875"/>
                  </a:cubicBezTo>
                  <a:cubicBezTo>
                    <a:pt x="104228" y="1401007"/>
                    <a:pt x="98036" y="1387592"/>
                    <a:pt x="91844" y="1373660"/>
                  </a:cubicBezTo>
                  <a:cubicBezTo>
                    <a:pt x="81525" y="1349409"/>
                    <a:pt x="86169" y="1331866"/>
                    <a:pt x="106808" y="1315871"/>
                  </a:cubicBezTo>
                  <a:cubicBezTo>
                    <a:pt x="140862" y="1288524"/>
                    <a:pt x="175432" y="1261693"/>
                    <a:pt x="209487" y="1234347"/>
                  </a:cubicBezTo>
                  <a:cubicBezTo>
                    <a:pt x="245605" y="1206484"/>
                    <a:pt x="248701" y="1194616"/>
                    <a:pt x="236834" y="1151274"/>
                  </a:cubicBezTo>
                  <a:cubicBezTo>
                    <a:pt x="228578" y="1122896"/>
                    <a:pt x="211551" y="1107932"/>
                    <a:pt x="181624" y="1104836"/>
                  </a:cubicBezTo>
                  <a:cubicBezTo>
                    <a:pt x="138282" y="1100192"/>
                    <a:pt x="95456" y="1091937"/>
                    <a:pt x="52114" y="1087293"/>
                  </a:cubicBezTo>
                  <a:cubicBezTo>
                    <a:pt x="27347" y="1084713"/>
                    <a:pt x="9804" y="1074910"/>
                    <a:pt x="1032" y="1051175"/>
                  </a:cubicBezTo>
                  <a:cubicBezTo>
                    <a:pt x="0" y="1028988"/>
                    <a:pt x="0" y="1008348"/>
                    <a:pt x="0" y="987194"/>
                  </a:cubicBezTo>
                  <a:close/>
                  <a:moveTo>
                    <a:pt x="1198616" y="960879"/>
                  </a:moveTo>
                  <a:cubicBezTo>
                    <a:pt x="1200163" y="838592"/>
                    <a:pt x="1104192" y="720433"/>
                    <a:pt x="958686" y="720949"/>
                  </a:cubicBezTo>
                  <a:cubicBezTo>
                    <a:pt x="824016" y="721465"/>
                    <a:pt x="720821" y="824145"/>
                    <a:pt x="720304" y="959331"/>
                  </a:cubicBezTo>
                  <a:cubicBezTo>
                    <a:pt x="719788" y="1096581"/>
                    <a:pt x="827628" y="1197712"/>
                    <a:pt x="957654" y="1198744"/>
                  </a:cubicBezTo>
                  <a:cubicBezTo>
                    <a:pt x="1090776" y="1199776"/>
                    <a:pt x="1198100" y="1092969"/>
                    <a:pt x="1198616" y="960879"/>
                  </a:cubicBezTo>
                  <a:close/>
                </a:path>
              </a:pathLst>
            </a:custGeom>
            <a:grpFill/>
            <a:ln w="5155" cap="flat">
              <a:noFill/>
              <a:prstDash val="solid"/>
              <a:miter/>
            </a:ln>
          </p:spPr>
          <p:txBody>
            <a:bodyPr rtlCol="0" anchor="ctr"/>
            <a:lstStyle/>
            <a:p>
              <a:endParaRPr lang="en-US"/>
            </a:p>
          </p:txBody>
        </p:sp>
        <p:grpSp>
          <p:nvGrpSpPr>
            <p:cNvPr id="71" name="Group 70">
              <a:extLst>
                <a:ext uri="{FF2B5EF4-FFF2-40B4-BE49-F238E27FC236}">
                  <a16:creationId xmlns:a16="http://schemas.microsoft.com/office/drawing/2014/main" id="{BF11C05A-82C5-D137-A4F9-6DF6B5490C1C}"/>
                </a:ext>
              </a:extLst>
            </p:cNvPr>
            <p:cNvGrpSpPr/>
            <p:nvPr/>
          </p:nvGrpSpPr>
          <p:grpSpPr>
            <a:xfrm>
              <a:off x="7392963" y="2648852"/>
              <a:ext cx="1838947" cy="1835405"/>
              <a:chOff x="7167947" y="1624190"/>
              <a:chExt cx="2677922" cy="2672763"/>
            </a:xfrm>
            <a:grpFill/>
          </p:grpSpPr>
          <p:sp>
            <p:nvSpPr>
              <p:cNvPr id="72" name="Freeform: Shape 71">
                <a:extLst>
                  <a:ext uri="{FF2B5EF4-FFF2-40B4-BE49-F238E27FC236}">
                    <a16:creationId xmlns:a16="http://schemas.microsoft.com/office/drawing/2014/main" id="{A8EE5F51-E336-4993-D2C8-3E24E1F58492}"/>
                  </a:ext>
                </a:extLst>
              </p:cNvPr>
              <p:cNvSpPr/>
              <p:nvPr/>
            </p:nvSpPr>
            <p:spPr>
              <a:xfrm>
                <a:off x="7167947" y="1624190"/>
                <a:ext cx="2677922" cy="2672763"/>
              </a:xfrm>
              <a:custGeom>
                <a:avLst/>
                <a:gdLst>
                  <a:gd name="connsiteX0" fmla="*/ 2538684 w 2677922"/>
                  <a:gd name="connsiteY0" fmla="*/ 1897505 h 2672762"/>
                  <a:gd name="connsiteX1" fmla="*/ 2456643 w 2677922"/>
                  <a:gd name="connsiteY1" fmla="*/ 1879446 h 2672762"/>
                  <a:gd name="connsiteX2" fmla="*/ 2389566 w 2677922"/>
                  <a:gd name="connsiteY2" fmla="*/ 1863966 h 2672762"/>
                  <a:gd name="connsiteX3" fmla="*/ 2354479 w 2677922"/>
                  <a:gd name="connsiteY3" fmla="*/ 1874802 h 2672762"/>
                  <a:gd name="connsiteX4" fmla="*/ 2312170 w 2677922"/>
                  <a:gd name="connsiteY4" fmla="*/ 1950651 h 2672762"/>
                  <a:gd name="connsiteX5" fmla="*/ 2322489 w 2677922"/>
                  <a:gd name="connsiteY5" fmla="*/ 1983157 h 2672762"/>
                  <a:gd name="connsiteX6" fmla="*/ 2412785 w 2677922"/>
                  <a:gd name="connsiteY6" fmla="*/ 2080161 h 2672762"/>
                  <a:gd name="connsiteX7" fmla="*/ 2418461 w 2677922"/>
                  <a:gd name="connsiteY7" fmla="*/ 2146722 h 2672762"/>
                  <a:gd name="connsiteX8" fmla="*/ 2414849 w 2677922"/>
                  <a:gd name="connsiteY8" fmla="*/ 2151882 h 2672762"/>
                  <a:gd name="connsiteX9" fmla="*/ 2324037 w 2677922"/>
                  <a:gd name="connsiteY9" fmla="*/ 2174585 h 2672762"/>
                  <a:gd name="connsiteX10" fmla="*/ 2219294 w 2677922"/>
                  <a:gd name="connsiteY10" fmla="*/ 2118859 h 2672762"/>
                  <a:gd name="connsiteX11" fmla="*/ 2178531 w 2677922"/>
                  <a:gd name="connsiteY11" fmla="*/ 2120407 h 2672762"/>
                  <a:gd name="connsiteX12" fmla="*/ 2125386 w 2677922"/>
                  <a:gd name="connsiteY12" fmla="*/ 2172521 h 2672762"/>
                  <a:gd name="connsiteX13" fmla="*/ 2122806 w 2677922"/>
                  <a:gd name="connsiteY13" fmla="*/ 2217411 h 2672762"/>
                  <a:gd name="connsiteX14" fmla="*/ 2184723 w 2677922"/>
                  <a:gd name="connsiteY14" fmla="*/ 2334538 h 2672762"/>
                  <a:gd name="connsiteX15" fmla="*/ 2174404 w 2677922"/>
                  <a:gd name="connsiteY15" fmla="*/ 2395423 h 2672762"/>
                  <a:gd name="connsiteX16" fmla="*/ 2164084 w 2677922"/>
                  <a:gd name="connsiteY16" fmla="*/ 2404711 h 2672762"/>
                  <a:gd name="connsiteX17" fmla="*/ 2075336 w 2677922"/>
                  <a:gd name="connsiteY17" fmla="*/ 2401615 h 2672762"/>
                  <a:gd name="connsiteX18" fmla="*/ 1988652 w 2677922"/>
                  <a:gd name="connsiteY18" fmla="*/ 2320606 h 2672762"/>
                  <a:gd name="connsiteX19" fmla="*/ 1944277 w 2677922"/>
                  <a:gd name="connsiteY19" fmla="*/ 2311835 h 2672762"/>
                  <a:gd name="connsiteX20" fmla="*/ 1883392 w 2677922"/>
                  <a:gd name="connsiteY20" fmla="*/ 2346405 h 2672762"/>
                  <a:gd name="connsiteX21" fmla="*/ 1868429 w 2677922"/>
                  <a:gd name="connsiteY21" fmla="*/ 2391811 h 2672762"/>
                  <a:gd name="connsiteX22" fmla="*/ 1899388 w 2677922"/>
                  <a:gd name="connsiteY22" fmla="*/ 2526997 h 2672762"/>
                  <a:gd name="connsiteX23" fmla="*/ 1879264 w 2677922"/>
                  <a:gd name="connsiteY23" fmla="*/ 2571887 h 2672762"/>
                  <a:gd name="connsiteX24" fmla="*/ 1841082 w 2677922"/>
                  <a:gd name="connsiteY24" fmla="*/ 2588915 h 2672762"/>
                  <a:gd name="connsiteX25" fmla="*/ 1782777 w 2677922"/>
                  <a:gd name="connsiteY25" fmla="*/ 2568276 h 2672762"/>
                  <a:gd name="connsiteX26" fmla="*/ 1715184 w 2677922"/>
                  <a:gd name="connsiteY26" fmla="*/ 2459404 h 2672762"/>
                  <a:gd name="connsiteX27" fmla="*/ 1664618 w 2677922"/>
                  <a:gd name="connsiteY27" fmla="*/ 2435669 h 2672762"/>
                  <a:gd name="connsiteX28" fmla="*/ 1610440 w 2677922"/>
                  <a:gd name="connsiteY28" fmla="*/ 2450117 h 2672762"/>
                  <a:gd name="connsiteX29" fmla="*/ 1577418 w 2677922"/>
                  <a:gd name="connsiteY29" fmla="*/ 2495007 h 2672762"/>
                  <a:gd name="connsiteX30" fmla="*/ 1573806 w 2677922"/>
                  <a:gd name="connsiteY30" fmla="*/ 2616777 h 2672762"/>
                  <a:gd name="connsiteX31" fmla="*/ 1526852 w 2677922"/>
                  <a:gd name="connsiteY31" fmla="*/ 2672503 h 2672762"/>
                  <a:gd name="connsiteX32" fmla="*/ 1497441 w 2677922"/>
                  <a:gd name="connsiteY32" fmla="*/ 2676115 h 2672762"/>
                  <a:gd name="connsiteX33" fmla="*/ 1449972 w 2677922"/>
                  <a:gd name="connsiteY33" fmla="*/ 2644124 h 2672762"/>
                  <a:gd name="connsiteX34" fmla="*/ 1410241 w 2677922"/>
                  <a:gd name="connsiteY34" fmla="*/ 2514614 h 2672762"/>
                  <a:gd name="connsiteX35" fmla="*/ 1373091 w 2677922"/>
                  <a:gd name="connsiteY35" fmla="*/ 2482623 h 2672762"/>
                  <a:gd name="connsiteX36" fmla="*/ 1304982 w 2677922"/>
                  <a:gd name="connsiteY36" fmla="*/ 2483139 h 2672762"/>
                  <a:gd name="connsiteX37" fmla="*/ 1271959 w 2677922"/>
                  <a:gd name="connsiteY37" fmla="*/ 2511518 h 2672762"/>
                  <a:gd name="connsiteX38" fmla="*/ 1234293 w 2677922"/>
                  <a:gd name="connsiteY38" fmla="*/ 2633805 h 2672762"/>
                  <a:gd name="connsiteX39" fmla="*/ 1170828 w 2677922"/>
                  <a:gd name="connsiteY39" fmla="*/ 2674567 h 2672762"/>
                  <a:gd name="connsiteX40" fmla="*/ 1106847 w 2677922"/>
                  <a:gd name="connsiteY40" fmla="*/ 2602330 h 2672762"/>
                  <a:gd name="connsiteX41" fmla="*/ 1103751 w 2677922"/>
                  <a:gd name="connsiteY41" fmla="*/ 2491395 h 2672762"/>
                  <a:gd name="connsiteX42" fmla="*/ 1080532 w 2677922"/>
                  <a:gd name="connsiteY42" fmla="*/ 2454244 h 2672762"/>
                  <a:gd name="connsiteX43" fmla="*/ 1005199 w 2677922"/>
                  <a:gd name="connsiteY43" fmla="*/ 2435153 h 2672762"/>
                  <a:gd name="connsiteX44" fmla="*/ 969080 w 2677922"/>
                  <a:gd name="connsiteY44" fmla="*/ 2454244 h 2672762"/>
                  <a:gd name="connsiteX45" fmla="*/ 900456 w 2677922"/>
                  <a:gd name="connsiteY45" fmla="*/ 2564148 h 2672762"/>
                  <a:gd name="connsiteX46" fmla="*/ 836474 w 2677922"/>
                  <a:gd name="connsiteY46" fmla="*/ 2587367 h 2672762"/>
                  <a:gd name="connsiteX47" fmla="*/ 831830 w 2677922"/>
                  <a:gd name="connsiteY47" fmla="*/ 2585819 h 2672762"/>
                  <a:gd name="connsiteX48" fmla="*/ 785392 w 2677922"/>
                  <a:gd name="connsiteY48" fmla="*/ 2504810 h 2672762"/>
                  <a:gd name="connsiteX49" fmla="*/ 811707 w 2677922"/>
                  <a:gd name="connsiteY49" fmla="*/ 2390779 h 2672762"/>
                  <a:gd name="connsiteX50" fmla="*/ 794680 w 2677922"/>
                  <a:gd name="connsiteY50" fmla="*/ 2344341 h 2672762"/>
                  <a:gd name="connsiteX51" fmla="*/ 739470 w 2677922"/>
                  <a:gd name="connsiteY51" fmla="*/ 2312351 h 2672762"/>
                  <a:gd name="connsiteX52" fmla="*/ 689421 w 2677922"/>
                  <a:gd name="connsiteY52" fmla="*/ 2321638 h 2672762"/>
                  <a:gd name="connsiteX53" fmla="*/ 596029 w 2677922"/>
                  <a:gd name="connsiteY53" fmla="*/ 2408838 h 2672762"/>
                  <a:gd name="connsiteX54" fmla="*/ 530500 w 2677922"/>
                  <a:gd name="connsiteY54" fmla="*/ 2415030 h 2672762"/>
                  <a:gd name="connsiteX55" fmla="*/ 521212 w 2677922"/>
                  <a:gd name="connsiteY55" fmla="*/ 2408838 h 2672762"/>
                  <a:gd name="connsiteX56" fmla="*/ 500573 w 2677922"/>
                  <a:gd name="connsiteY56" fmla="*/ 2322670 h 2672762"/>
                  <a:gd name="connsiteX57" fmla="*/ 556298 w 2677922"/>
                  <a:gd name="connsiteY57" fmla="*/ 2217927 h 2672762"/>
                  <a:gd name="connsiteX58" fmla="*/ 552171 w 2677922"/>
                  <a:gd name="connsiteY58" fmla="*/ 2168909 h 2672762"/>
                  <a:gd name="connsiteX59" fmla="*/ 505733 w 2677922"/>
                  <a:gd name="connsiteY59" fmla="*/ 2122987 h 2672762"/>
                  <a:gd name="connsiteX60" fmla="*/ 457747 w 2677922"/>
                  <a:gd name="connsiteY60" fmla="*/ 2119375 h 2672762"/>
                  <a:gd name="connsiteX61" fmla="*/ 341652 w 2677922"/>
                  <a:gd name="connsiteY61" fmla="*/ 2180777 h 2672762"/>
                  <a:gd name="connsiteX62" fmla="*/ 278187 w 2677922"/>
                  <a:gd name="connsiteY62" fmla="*/ 2168909 h 2672762"/>
                  <a:gd name="connsiteX63" fmla="*/ 274059 w 2677922"/>
                  <a:gd name="connsiteY63" fmla="*/ 2164265 h 2672762"/>
                  <a:gd name="connsiteX64" fmla="*/ 276639 w 2677922"/>
                  <a:gd name="connsiteY64" fmla="*/ 2069325 h 2672762"/>
                  <a:gd name="connsiteX65" fmla="*/ 354551 w 2677922"/>
                  <a:gd name="connsiteY65" fmla="*/ 1986253 h 2672762"/>
                  <a:gd name="connsiteX66" fmla="*/ 363839 w 2677922"/>
                  <a:gd name="connsiteY66" fmla="*/ 1940847 h 2672762"/>
                  <a:gd name="connsiteX67" fmla="*/ 328237 w 2677922"/>
                  <a:gd name="connsiteY67" fmla="*/ 1878930 h 2672762"/>
                  <a:gd name="connsiteX68" fmla="*/ 283347 w 2677922"/>
                  <a:gd name="connsiteY68" fmla="*/ 1866030 h 2672762"/>
                  <a:gd name="connsiteX69" fmla="*/ 170864 w 2677922"/>
                  <a:gd name="connsiteY69" fmla="*/ 1891829 h 2672762"/>
                  <a:gd name="connsiteX70" fmla="*/ 155900 w 2677922"/>
                  <a:gd name="connsiteY70" fmla="*/ 1895441 h 2672762"/>
                  <a:gd name="connsiteX71" fmla="*/ 100175 w 2677922"/>
                  <a:gd name="connsiteY71" fmla="*/ 1868094 h 2672762"/>
                  <a:gd name="connsiteX72" fmla="*/ 87275 w 2677922"/>
                  <a:gd name="connsiteY72" fmla="*/ 1838168 h 2672762"/>
                  <a:gd name="connsiteX73" fmla="*/ 107915 w 2677922"/>
                  <a:gd name="connsiteY73" fmla="*/ 1779862 h 2672762"/>
                  <a:gd name="connsiteX74" fmla="*/ 213690 w 2677922"/>
                  <a:gd name="connsiteY74" fmla="*/ 1713817 h 2672762"/>
                  <a:gd name="connsiteX75" fmla="*/ 238972 w 2677922"/>
                  <a:gd name="connsiteY75" fmla="*/ 1654480 h 2672762"/>
                  <a:gd name="connsiteX76" fmla="*/ 222977 w 2677922"/>
                  <a:gd name="connsiteY76" fmla="*/ 1600818 h 2672762"/>
                  <a:gd name="connsiteX77" fmla="*/ 184279 w 2677922"/>
                  <a:gd name="connsiteY77" fmla="*/ 1575019 h 2672762"/>
                  <a:gd name="connsiteX78" fmla="*/ 59413 w 2677922"/>
                  <a:gd name="connsiteY78" fmla="*/ 1571407 h 2672762"/>
                  <a:gd name="connsiteX79" fmla="*/ 3687 w 2677922"/>
                  <a:gd name="connsiteY79" fmla="*/ 1524453 h 2672762"/>
                  <a:gd name="connsiteX80" fmla="*/ 1623 w 2677922"/>
                  <a:gd name="connsiteY80" fmla="*/ 1513618 h 2672762"/>
                  <a:gd name="connsiteX81" fmla="*/ 48577 w 2677922"/>
                  <a:gd name="connsiteY81" fmla="*/ 1442413 h 2672762"/>
                  <a:gd name="connsiteX82" fmla="*/ 160544 w 2677922"/>
                  <a:gd name="connsiteY82" fmla="*/ 1408358 h 2672762"/>
                  <a:gd name="connsiteX83" fmla="*/ 194083 w 2677922"/>
                  <a:gd name="connsiteY83" fmla="*/ 1370692 h 2672762"/>
                  <a:gd name="connsiteX84" fmla="*/ 192534 w 2677922"/>
                  <a:gd name="connsiteY84" fmla="*/ 1298971 h 2672762"/>
                  <a:gd name="connsiteX85" fmla="*/ 166220 w 2677922"/>
                  <a:gd name="connsiteY85" fmla="*/ 1269560 h 2672762"/>
                  <a:gd name="connsiteX86" fmla="*/ 47029 w 2677922"/>
                  <a:gd name="connsiteY86" fmla="*/ 1232926 h 2672762"/>
                  <a:gd name="connsiteX87" fmla="*/ 1623 w 2677922"/>
                  <a:gd name="connsiteY87" fmla="*/ 1166881 h 2672762"/>
                  <a:gd name="connsiteX88" fmla="*/ 6267 w 2677922"/>
                  <a:gd name="connsiteY88" fmla="*/ 1139534 h 2672762"/>
                  <a:gd name="connsiteX89" fmla="*/ 49093 w 2677922"/>
                  <a:gd name="connsiteY89" fmla="*/ 1105480 h 2672762"/>
                  <a:gd name="connsiteX90" fmla="*/ 164672 w 2677922"/>
                  <a:gd name="connsiteY90" fmla="*/ 1101868 h 2672762"/>
                  <a:gd name="connsiteX91" fmla="*/ 181699 w 2677922"/>
                  <a:gd name="connsiteY91" fmla="*/ 1101352 h 2672762"/>
                  <a:gd name="connsiteX92" fmla="*/ 227621 w 2677922"/>
                  <a:gd name="connsiteY92" fmla="*/ 1065233 h 2672762"/>
                  <a:gd name="connsiteX93" fmla="*/ 241036 w 2677922"/>
                  <a:gd name="connsiteY93" fmla="*/ 1014152 h 2672762"/>
                  <a:gd name="connsiteX94" fmla="*/ 219366 w 2677922"/>
                  <a:gd name="connsiteY94" fmla="*/ 965650 h 2672762"/>
                  <a:gd name="connsiteX95" fmla="*/ 113590 w 2677922"/>
                  <a:gd name="connsiteY95" fmla="*/ 899605 h 2672762"/>
                  <a:gd name="connsiteX96" fmla="*/ 89855 w 2677922"/>
                  <a:gd name="connsiteY96" fmla="*/ 832012 h 2672762"/>
                  <a:gd name="connsiteX97" fmla="*/ 104818 w 2677922"/>
                  <a:gd name="connsiteY97" fmla="*/ 799505 h 2672762"/>
                  <a:gd name="connsiteX98" fmla="*/ 151256 w 2677922"/>
                  <a:gd name="connsiteY98" fmla="*/ 779898 h 2672762"/>
                  <a:gd name="connsiteX99" fmla="*/ 283347 w 2677922"/>
                  <a:gd name="connsiteY99" fmla="*/ 810341 h 2672762"/>
                  <a:gd name="connsiteX100" fmla="*/ 331332 w 2677922"/>
                  <a:gd name="connsiteY100" fmla="*/ 794345 h 2672762"/>
                  <a:gd name="connsiteX101" fmla="*/ 363839 w 2677922"/>
                  <a:gd name="connsiteY101" fmla="*/ 737588 h 2672762"/>
                  <a:gd name="connsiteX102" fmla="*/ 354551 w 2677922"/>
                  <a:gd name="connsiteY102" fmla="*/ 689086 h 2672762"/>
                  <a:gd name="connsiteX103" fmla="*/ 266835 w 2677922"/>
                  <a:gd name="connsiteY103" fmla="*/ 595694 h 2672762"/>
                  <a:gd name="connsiteX104" fmla="*/ 261675 w 2677922"/>
                  <a:gd name="connsiteY104" fmla="*/ 529133 h 2672762"/>
                  <a:gd name="connsiteX105" fmla="*/ 270447 w 2677922"/>
                  <a:gd name="connsiteY105" fmla="*/ 516233 h 2672762"/>
                  <a:gd name="connsiteX106" fmla="*/ 349907 w 2677922"/>
                  <a:gd name="connsiteY106" fmla="*/ 498690 h 2672762"/>
                  <a:gd name="connsiteX107" fmla="*/ 457231 w 2677922"/>
                  <a:gd name="connsiteY107" fmla="*/ 555964 h 2672762"/>
                  <a:gd name="connsiteX108" fmla="*/ 507797 w 2677922"/>
                  <a:gd name="connsiteY108" fmla="*/ 551320 h 2672762"/>
                  <a:gd name="connsiteX109" fmla="*/ 551139 w 2677922"/>
                  <a:gd name="connsiteY109" fmla="*/ 508494 h 2672762"/>
                  <a:gd name="connsiteX110" fmla="*/ 556815 w 2677922"/>
                  <a:gd name="connsiteY110" fmla="*/ 456896 h 2672762"/>
                  <a:gd name="connsiteX111" fmla="*/ 494381 w 2677922"/>
                  <a:gd name="connsiteY111" fmla="*/ 339769 h 2672762"/>
                  <a:gd name="connsiteX112" fmla="*/ 505217 w 2677922"/>
                  <a:gd name="connsiteY112" fmla="*/ 280432 h 2672762"/>
                  <a:gd name="connsiteX113" fmla="*/ 537723 w 2677922"/>
                  <a:gd name="connsiteY113" fmla="*/ 256181 h 2672762"/>
                  <a:gd name="connsiteX114" fmla="*/ 590353 w 2677922"/>
                  <a:gd name="connsiteY114" fmla="*/ 261857 h 2672762"/>
                  <a:gd name="connsiteX115" fmla="*/ 679617 w 2677922"/>
                  <a:gd name="connsiteY115" fmla="*/ 344929 h 2672762"/>
                  <a:gd name="connsiteX116" fmla="*/ 754950 w 2677922"/>
                  <a:gd name="connsiteY116" fmla="*/ 355765 h 2672762"/>
                  <a:gd name="connsiteX117" fmla="*/ 797260 w 2677922"/>
                  <a:gd name="connsiteY117" fmla="*/ 329450 h 2672762"/>
                  <a:gd name="connsiteX118" fmla="*/ 811707 w 2677922"/>
                  <a:gd name="connsiteY118" fmla="*/ 285076 h 2672762"/>
                  <a:gd name="connsiteX119" fmla="*/ 781781 w 2677922"/>
                  <a:gd name="connsiteY119" fmla="*/ 156081 h 2672762"/>
                  <a:gd name="connsiteX120" fmla="*/ 807064 w 2677922"/>
                  <a:gd name="connsiteY120" fmla="*/ 100872 h 2672762"/>
                  <a:gd name="connsiteX121" fmla="*/ 841634 w 2677922"/>
                  <a:gd name="connsiteY121" fmla="*/ 86424 h 2672762"/>
                  <a:gd name="connsiteX122" fmla="*/ 896328 w 2677922"/>
                  <a:gd name="connsiteY122" fmla="*/ 106031 h 2672762"/>
                  <a:gd name="connsiteX123" fmla="*/ 965469 w 2677922"/>
                  <a:gd name="connsiteY123" fmla="*/ 217483 h 2672762"/>
                  <a:gd name="connsiteX124" fmla="*/ 1013455 w 2677922"/>
                  <a:gd name="connsiteY124" fmla="*/ 240702 h 2672762"/>
                  <a:gd name="connsiteX125" fmla="*/ 1077952 w 2677922"/>
                  <a:gd name="connsiteY125" fmla="*/ 222642 h 2672762"/>
                  <a:gd name="connsiteX126" fmla="*/ 1101687 w 2677922"/>
                  <a:gd name="connsiteY126" fmla="*/ 188072 h 2672762"/>
                  <a:gd name="connsiteX127" fmla="*/ 1106847 w 2677922"/>
                  <a:gd name="connsiteY127" fmla="*/ 53918 h 2672762"/>
                  <a:gd name="connsiteX128" fmla="*/ 1145029 w 2677922"/>
                  <a:gd name="connsiteY128" fmla="*/ 4900 h 2672762"/>
                  <a:gd name="connsiteX129" fmla="*/ 1158960 w 2677922"/>
                  <a:gd name="connsiteY129" fmla="*/ 1804 h 2672762"/>
                  <a:gd name="connsiteX130" fmla="*/ 1235841 w 2677922"/>
                  <a:gd name="connsiteY130" fmla="*/ 48758 h 2672762"/>
                  <a:gd name="connsiteX131" fmla="*/ 1269895 w 2677922"/>
                  <a:gd name="connsiteY131" fmla="*/ 162273 h 2672762"/>
                  <a:gd name="connsiteX132" fmla="*/ 1303434 w 2677922"/>
                  <a:gd name="connsiteY132" fmla="*/ 192716 h 2672762"/>
                  <a:gd name="connsiteX133" fmla="*/ 1376702 w 2677922"/>
                  <a:gd name="connsiteY133" fmla="*/ 192716 h 2672762"/>
                  <a:gd name="connsiteX134" fmla="*/ 1409209 w 2677922"/>
                  <a:gd name="connsiteY134" fmla="*/ 163305 h 2672762"/>
                  <a:gd name="connsiteX135" fmla="*/ 1447392 w 2677922"/>
                  <a:gd name="connsiteY135" fmla="*/ 37922 h 2672762"/>
                  <a:gd name="connsiteX136" fmla="*/ 1499505 w 2677922"/>
                  <a:gd name="connsiteY136" fmla="*/ 256 h 2672762"/>
                  <a:gd name="connsiteX137" fmla="*/ 1513436 w 2677922"/>
                  <a:gd name="connsiteY137" fmla="*/ 772 h 2672762"/>
                  <a:gd name="connsiteX138" fmla="*/ 1573290 w 2677922"/>
                  <a:gd name="connsiteY138" fmla="*/ 65269 h 2672762"/>
                  <a:gd name="connsiteX139" fmla="*/ 1576902 w 2677922"/>
                  <a:gd name="connsiteY139" fmla="*/ 185492 h 2672762"/>
                  <a:gd name="connsiteX140" fmla="*/ 1598057 w 2677922"/>
                  <a:gd name="connsiteY140" fmla="*/ 220578 h 2672762"/>
                  <a:gd name="connsiteX141" fmla="*/ 1674422 w 2677922"/>
                  <a:gd name="connsiteY141" fmla="*/ 240702 h 2672762"/>
                  <a:gd name="connsiteX142" fmla="*/ 1710540 w 2677922"/>
                  <a:gd name="connsiteY142" fmla="*/ 221610 h 2672762"/>
                  <a:gd name="connsiteX143" fmla="*/ 1779165 w 2677922"/>
                  <a:gd name="connsiteY143" fmla="*/ 111707 h 2672762"/>
                  <a:gd name="connsiteX144" fmla="*/ 1845726 w 2677922"/>
                  <a:gd name="connsiteY144" fmla="*/ 88488 h 2672762"/>
                  <a:gd name="connsiteX145" fmla="*/ 1857594 w 2677922"/>
                  <a:gd name="connsiteY145" fmla="*/ 92616 h 2672762"/>
                  <a:gd name="connsiteX146" fmla="*/ 1895260 w 2677922"/>
                  <a:gd name="connsiteY146" fmla="*/ 166401 h 2672762"/>
                  <a:gd name="connsiteX147" fmla="*/ 1868429 w 2677922"/>
                  <a:gd name="connsiteY147" fmla="*/ 281980 h 2672762"/>
                  <a:gd name="connsiteX148" fmla="*/ 1887004 w 2677922"/>
                  <a:gd name="connsiteY148" fmla="*/ 332030 h 2672762"/>
                  <a:gd name="connsiteX149" fmla="*/ 1946857 w 2677922"/>
                  <a:gd name="connsiteY149" fmla="*/ 365052 h 2672762"/>
                  <a:gd name="connsiteX150" fmla="*/ 1986588 w 2677922"/>
                  <a:gd name="connsiteY150" fmla="*/ 355765 h 2672762"/>
                  <a:gd name="connsiteX151" fmla="*/ 2081528 w 2677922"/>
                  <a:gd name="connsiteY151" fmla="*/ 267532 h 2672762"/>
                  <a:gd name="connsiteX152" fmla="*/ 2151701 w 2677922"/>
                  <a:gd name="connsiteY152" fmla="*/ 261857 h 2672762"/>
                  <a:gd name="connsiteX153" fmla="*/ 2155312 w 2677922"/>
                  <a:gd name="connsiteY153" fmla="*/ 264437 h 2672762"/>
                  <a:gd name="connsiteX154" fmla="*/ 2177500 w 2677922"/>
                  <a:gd name="connsiteY154" fmla="*/ 353701 h 2672762"/>
                  <a:gd name="connsiteX155" fmla="*/ 2122290 w 2677922"/>
                  <a:gd name="connsiteY155" fmla="*/ 456896 h 2672762"/>
                  <a:gd name="connsiteX156" fmla="*/ 2126934 w 2677922"/>
                  <a:gd name="connsiteY156" fmla="*/ 505914 h 2672762"/>
                  <a:gd name="connsiteX157" fmla="*/ 2173372 w 2677922"/>
                  <a:gd name="connsiteY157" fmla="*/ 551836 h 2672762"/>
                  <a:gd name="connsiteX158" fmla="*/ 2219810 w 2677922"/>
                  <a:gd name="connsiteY158" fmla="*/ 555964 h 2672762"/>
                  <a:gd name="connsiteX159" fmla="*/ 2336937 w 2677922"/>
                  <a:gd name="connsiteY159" fmla="*/ 494046 h 2672762"/>
                  <a:gd name="connsiteX160" fmla="*/ 2400917 w 2677922"/>
                  <a:gd name="connsiteY160" fmla="*/ 507462 h 2672762"/>
                  <a:gd name="connsiteX161" fmla="*/ 2420525 w 2677922"/>
                  <a:gd name="connsiteY161" fmla="*/ 533777 h 2672762"/>
                  <a:gd name="connsiteX162" fmla="*/ 2415365 w 2677922"/>
                  <a:gd name="connsiteY162" fmla="*/ 591566 h 2672762"/>
                  <a:gd name="connsiteX163" fmla="*/ 2321973 w 2677922"/>
                  <a:gd name="connsiteY163" fmla="*/ 692182 h 2672762"/>
                  <a:gd name="connsiteX164" fmla="*/ 2313718 w 2677922"/>
                  <a:gd name="connsiteY164" fmla="*/ 733460 h 2672762"/>
                  <a:gd name="connsiteX165" fmla="*/ 2349320 w 2677922"/>
                  <a:gd name="connsiteY165" fmla="*/ 795377 h 2672762"/>
                  <a:gd name="connsiteX166" fmla="*/ 2394726 w 2677922"/>
                  <a:gd name="connsiteY166" fmla="*/ 810341 h 2672762"/>
                  <a:gd name="connsiteX167" fmla="*/ 2526816 w 2677922"/>
                  <a:gd name="connsiteY167" fmla="*/ 780414 h 2672762"/>
                  <a:gd name="connsiteX168" fmla="*/ 2575834 w 2677922"/>
                  <a:gd name="connsiteY168" fmla="*/ 803117 h 2672762"/>
                  <a:gd name="connsiteX169" fmla="*/ 2591313 w 2677922"/>
                  <a:gd name="connsiteY169" fmla="*/ 838719 h 2672762"/>
                  <a:gd name="connsiteX170" fmla="*/ 2570158 w 2677922"/>
                  <a:gd name="connsiteY170" fmla="*/ 896509 h 2672762"/>
                  <a:gd name="connsiteX171" fmla="*/ 2461287 w 2677922"/>
                  <a:gd name="connsiteY171" fmla="*/ 964102 h 2672762"/>
                  <a:gd name="connsiteX172" fmla="*/ 2438068 w 2677922"/>
                  <a:gd name="connsiteY172" fmla="*/ 1014668 h 2672762"/>
                  <a:gd name="connsiteX173" fmla="*/ 2454063 w 2677922"/>
                  <a:gd name="connsiteY173" fmla="*/ 1073489 h 2672762"/>
                  <a:gd name="connsiteX174" fmla="*/ 2492762 w 2677922"/>
                  <a:gd name="connsiteY174" fmla="*/ 1100836 h 2672762"/>
                  <a:gd name="connsiteX175" fmla="*/ 2628464 w 2677922"/>
                  <a:gd name="connsiteY175" fmla="*/ 1105996 h 2672762"/>
                  <a:gd name="connsiteX176" fmla="*/ 2672322 w 2677922"/>
                  <a:gd name="connsiteY176" fmla="*/ 1140566 h 2672762"/>
                  <a:gd name="connsiteX177" fmla="*/ 2677998 w 2677922"/>
                  <a:gd name="connsiteY177" fmla="*/ 1182360 h 2672762"/>
                  <a:gd name="connsiteX178" fmla="*/ 2644459 w 2677922"/>
                  <a:gd name="connsiteY178" fmla="*/ 1229830 h 2672762"/>
                  <a:gd name="connsiteX179" fmla="*/ 2522172 w 2677922"/>
                  <a:gd name="connsiteY179" fmla="*/ 1267497 h 2672762"/>
                  <a:gd name="connsiteX180" fmla="*/ 2483990 w 2677922"/>
                  <a:gd name="connsiteY180" fmla="*/ 1315998 h 2672762"/>
                  <a:gd name="connsiteX181" fmla="*/ 2486570 w 2677922"/>
                  <a:gd name="connsiteY181" fmla="*/ 1379980 h 2672762"/>
                  <a:gd name="connsiteX182" fmla="*/ 2512885 w 2677922"/>
                  <a:gd name="connsiteY182" fmla="*/ 1407842 h 2672762"/>
                  <a:gd name="connsiteX183" fmla="*/ 2641363 w 2677922"/>
                  <a:gd name="connsiteY183" fmla="*/ 1447057 h 2672762"/>
                  <a:gd name="connsiteX184" fmla="*/ 2677998 w 2677922"/>
                  <a:gd name="connsiteY184" fmla="*/ 1498138 h 2672762"/>
                  <a:gd name="connsiteX185" fmla="*/ 2677998 w 2677922"/>
                  <a:gd name="connsiteY185" fmla="*/ 1507426 h 2672762"/>
                  <a:gd name="connsiteX186" fmla="*/ 2611952 w 2677922"/>
                  <a:gd name="connsiteY186" fmla="*/ 1572955 h 2672762"/>
                  <a:gd name="connsiteX187" fmla="*/ 2490182 w 2677922"/>
                  <a:gd name="connsiteY187" fmla="*/ 1576567 h 2672762"/>
                  <a:gd name="connsiteX188" fmla="*/ 2457675 w 2677922"/>
                  <a:gd name="connsiteY188" fmla="*/ 1596690 h 2672762"/>
                  <a:gd name="connsiteX189" fmla="*/ 2437036 w 2677922"/>
                  <a:gd name="connsiteY189" fmla="*/ 1673055 h 2672762"/>
                  <a:gd name="connsiteX190" fmla="*/ 2457159 w 2677922"/>
                  <a:gd name="connsiteY190" fmla="*/ 1710205 h 2672762"/>
                  <a:gd name="connsiteX191" fmla="*/ 2564483 w 2677922"/>
                  <a:gd name="connsiteY191" fmla="*/ 1777282 h 2672762"/>
                  <a:gd name="connsiteX192" fmla="*/ 2588733 w 2677922"/>
                  <a:gd name="connsiteY192" fmla="*/ 1845907 h 2672762"/>
                  <a:gd name="connsiteX193" fmla="*/ 2571706 w 2677922"/>
                  <a:gd name="connsiteY193" fmla="*/ 1880994 h 2672762"/>
                  <a:gd name="connsiteX194" fmla="*/ 2538684 w 2677922"/>
                  <a:gd name="connsiteY194" fmla="*/ 1897505 h 2672762"/>
                  <a:gd name="connsiteX195" fmla="*/ 1338521 w 2677922"/>
                  <a:gd name="connsiteY195" fmla="*/ 2312867 h 2672762"/>
                  <a:gd name="connsiteX196" fmla="*/ 2316814 w 2677922"/>
                  <a:gd name="connsiteY196" fmla="*/ 1335605 h 2672762"/>
                  <a:gd name="connsiteX197" fmla="*/ 1340068 w 2677922"/>
                  <a:gd name="connsiteY197" fmla="*/ 359376 h 2672762"/>
                  <a:gd name="connsiteX198" fmla="*/ 361775 w 2677922"/>
                  <a:gd name="connsiteY198" fmla="*/ 1331994 h 2672762"/>
                  <a:gd name="connsiteX199" fmla="*/ 1338521 w 2677922"/>
                  <a:gd name="connsiteY199" fmla="*/ 2312867 h 267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2677922" h="2672762">
                    <a:moveTo>
                      <a:pt x="2538684" y="1897505"/>
                    </a:moveTo>
                    <a:cubicBezTo>
                      <a:pt x="2511337" y="1891313"/>
                      <a:pt x="2483990" y="1885121"/>
                      <a:pt x="2456643" y="1879446"/>
                    </a:cubicBezTo>
                    <a:cubicBezTo>
                      <a:pt x="2434456" y="1874286"/>
                      <a:pt x="2411753" y="1869642"/>
                      <a:pt x="2389566" y="1863966"/>
                    </a:cubicBezTo>
                    <a:cubicBezTo>
                      <a:pt x="2375119" y="1860354"/>
                      <a:pt x="2363767" y="1864482"/>
                      <a:pt x="2354479" y="1874802"/>
                    </a:cubicBezTo>
                    <a:cubicBezTo>
                      <a:pt x="2335389" y="1896989"/>
                      <a:pt x="2320425" y="1922272"/>
                      <a:pt x="2312170" y="1950651"/>
                    </a:cubicBezTo>
                    <a:cubicBezTo>
                      <a:pt x="2308042" y="1964066"/>
                      <a:pt x="2314234" y="1973869"/>
                      <a:pt x="2322489" y="1983157"/>
                    </a:cubicBezTo>
                    <a:cubicBezTo>
                      <a:pt x="2352416" y="2015664"/>
                      <a:pt x="2382858" y="2048170"/>
                      <a:pt x="2412785" y="2080161"/>
                    </a:cubicBezTo>
                    <a:cubicBezTo>
                      <a:pt x="2435488" y="2104412"/>
                      <a:pt x="2436520" y="2118859"/>
                      <a:pt x="2418461" y="2146722"/>
                    </a:cubicBezTo>
                    <a:cubicBezTo>
                      <a:pt x="2417429" y="2148270"/>
                      <a:pt x="2416397" y="2150334"/>
                      <a:pt x="2414849" y="2151882"/>
                    </a:cubicBezTo>
                    <a:cubicBezTo>
                      <a:pt x="2380795" y="2197804"/>
                      <a:pt x="2365831" y="2198320"/>
                      <a:pt x="2324037" y="2174585"/>
                    </a:cubicBezTo>
                    <a:cubicBezTo>
                      <a:pt x="2289982" y="2154978"/>
                      <a:pt x="2253864" y="2137434"/>
                      <a:pt x="2219294" y="2118859"/>
                    </a:cubicBezTo>
                    <a:cubicBezTo>
                      <a:pt x="2204846" y="2111120"/>
                      <a:pt x="2191431" y="2111120"/>
                      <a:pt x="2178531" y="2120407"/>
                    </a:cubicBezTo>
                    <a:cubicBezTo>
                      <a:pt x="2157892" y="2134855"/>
                      <a:pt x="2140349" y="2152398"/>
                      <a:pt x="2125386" y="2172521"/>
                    </a:cubicBezTo>
                    <a:cubicBezTo>
                      <a:pt x="2114550" y="2186968"/>
                      <a:pt x="2114034" y="2201416"/>
                      <a:pt x="2122806" y="2217411"/>
                    </a:cubicBezTo>
                    <a:cubicBezTo>
                      <a:pt x="2143961" y="2256109"/>
                      <a:pt x="2164600" y="2295323"/>
                      <a:pt x="2184723" y="2334538"/>
                    </a:cubicBezTo>
                    <a:cubicBezTo>
                      <a:pt x="2198655" y="2361885"/>
                      <a:pt x="2196591" y="2374268"/>
                      <a:pt x="2174404" y="2395423"/>
                    </a:cubicBezTo>
                    <a:cubicBezTo>
                      <a:pt x="2170792" y="2398519"/>
                      <a:pt x="2167696" y="2402131"/>
                      <a:pt x="2164084" y="2404711"/>
                    </a:cubicBezTo>
                    <a:cubicBezTo>
                      <a:pt x="2131062" y="2428962"/>
                      <a:pt x="2114034" y="2440829"/>
                      <a:pt x="2075336" y="2401615"/>
                    </a:cubicBezTo>
                    <a:cubicBezTo>
                      <a:pt x="2047473" y="2373236"/>
                      <a:pt x="2017547" y="2347953"/>
                      <a:pt x="1988652" y="2320606"/>
                    </a:cubicBezTo>
                    <a:cubicBezTo>
                      <a:pt x="1975236" y="2307707"/>
                      <a:pt x="1960789" y="2305127"/>
                      <a:pt x="1944277" y="2311835"/>
                    </a:cubicBezTo>
                    <a:cubicBezTo>
                      <a:pt x="1922607" y="2320606"/>
                      <a:pt x="1901968" y="2331958"/>
                      <a:pt x="1883392" y="2346405"/>
                    </a:cubicBezTo>
                    <a:cubicBezTo>
                      <a:pt x="1867913" y="2358273"/>
                      <a:pt x="1863785" y="2373236"/>
                      <a:pt x="1868429" y="2391811"/>
                    </a:cubicBezTo>
                    <a:cubicBezTo>
                      <a:pt x="1879264" y="2436701"/>
                      <a:pt x="1889584" y="2482107"/>
                      <a:pt x="1899388" y="2526997"/>
                    </a:cubicBezTo>
                    <a:cubicBezTo>
                      <a:pt x="1903516" y="2546604"/>
                      <a:pt x="1896808" y="2561568"/>
                      <a:pt x="1879264" y="2571887"/>
                    </a:cubicBezTo>
                    <a:cubicBezTo>
                      <a:pt x="1867397" y="2579111"/>
                      <a:pt x="1854498" y="2584787"/>
                      <a:pt x="1841082" y="2588915"/>
                    </a:cubicBezTo>
                    <a:cubicBezTo>
                      <a:pt x="1813736" y="2597686"/>
                      <a:pt x="1798256" y="2592526"/>
                      <a:pt x="1782777" y="2568276"/>
                    </a:cubicBezTo>
                    <a:cubicBezTo>
                      <a:pt x="1760074" y="2532157"/>
                      <a:pt x="1736855" y="2496555"/>
                      <a:pt x="1715184" y="2459404"/>
                    </a:cubicBezTo>
                    <a:cubicBezTo>
                      <a:pt x="1703316" y="2439281"/>
                      <a:pt x="1687837" y="2431542"/>
                      <a:pt x="1664618" y="2435669"/>
                    </a:cubicBezTo>
                    <a:cubicBezTo>
                      <a:pt x="1646043" y="2439281"/>
                      <a:pt x="1627984" y="2443925"/>
                      <a:pt x="1610440" y="2450117"/>
                    </a:cubicBezTo>
                    <a:cubicBezTo>
                      <a:pt x="1586190" y="2458888"/>
                      <a:pt x="1578450" y="2469208"/>
                      <a:pt x="1577418" y="2495007"/>
                    </a:cubicBezTo>
                    <a:cubicBezTo>
                      <a:pt x="1575870" y="2535769"/>
                      <a:pt x="1574838" y="2576015"/>
                      <a:pt x="1573806" y="2616777"/>
                    </a:cubicBezTo>
                    <a:cubicBezTo>
                      <a:pt x="1572774" y="2653928"/>
                      <a:pt x="1563487" y="2665795"/>
                      <a:pt x="1526852" y="2672503"/>
                    </a:cubicBezTo>
                    <a:cubicBezTo>
                      <a:pt x="1517049" y="2674567"/>
                      <a:pt x="1507245" y="2675599"/>
                      <a:pt x="1497441" y="2676115"/>
                    </a:cubicBezTo>
                    <a:cubicBezTo>
                      <a:pt x="1473191" y="2677663"/>
                      <a:pt x="1457711" y="2667859"/>
                      <a:pt x="1449972" y="2644124"/>
                    </a:cubicBezTo>
                    <a:cubicBezTo>
                      <a:pt x="1436040" y="2600782"/>
                      <a:pt x="1422624" y="2557956"/>
                      <a:pt x="1410241" y="2514614"/>
                    </a:cubicBezTo>
                    <a:cubicBezTo>
                      <a:pt x="1404565" y="2495007"/>
                      <a:pt x="1392698" y="2485719"/>
                      <a:pt x="1373091" y="2482623"/>
                    </a:cubicBezTo>
                    <a:cubicBezTo>
                      <a:pt x="1350388" y="2479527"/>
                      <a:pt x="1327685" y="2479527"/>
                      <a:pt x="1304982" y="2483139"/>
                    </a:cubicBezTo>
                    <a:cubicBezTo>
                      <a:pt x="1287955" y="2485719"/>
                      <a:pt x="1277119" y="2494491"/>
                      <a:pt x="1271959" y="2511518"/>
                    </a:cubicBezTo>
                    <a:cubicBezTo>
                      <a:pt x="1260092" y="2552280"/>
                      <a:pt x="1247192" y="2593042"/>
                      <a:pt x="1234293" y="2633805"/>
                    </a:cubicBezTo>
                    <a:cubicBezTo>
                      <a:pt x="1222941" y="2670439"/>
                      <a:pt x="1208494" y="2679727"/>
                      <a:pt x="1170828" y="2674567"/>
                    </a:cubicBezTo>
                    <a:cubicBezTo>
                      <a:pt x="1114070" y="2666827"/>
                      <a:pt x="1107362" y="2659087"/>
                      <a:pt x="1106847" y="2602330"/>
                    </a:cubicBezTo>
                    <a:cubicBezTo>
                      <a:pt x="1106331" y="2565180"/>
                      <a:pt x="1104783" y="2528545"/>
                      <a:pt x="1103751" y="2491395"/>
                    </a:cubicBezTo>
                    <a:cubicBezTo>
                      <a:pt x="1103234" y="2474368"/>
                      <a:pt x="1096527" y="2460952"/>
                      <a:pt x="1080532" y="2454244"/>
                    </a:cubicBezTo>
                    <a:cubicBezTo>
                      <a:pt x="1056281" y="2443925"/>
                      <a:pt x="1031514" y="2436701"/>
                      <a:pt x="1005199" y="2435153"/>
                    </a:cubicBezTo>
                    <a:cubicBezTo>
                      <a:pt x="989203" y="2434121"/>
                      <a:pt x="977852" y="2440313"/>
                      <a:pt x="969080" y="2454244"/>
                    </a:cubicBezTo>
                    <a:cubicBezTo>
                      <a:pt x="946894" y="2491395"/>
                      <a:pt x="923159" y="2527513"/>
                      <a:pt x="900456" y="2564148"/>
                    </a:cubicBezTo>
                    <a:cubicBezTo>
                      <a:pt x="882396" y="2593042"/>
                      <a:pt x="868465" y="2598202"/>
                      <a:pt x="836474" y="2587367"/>
                    </a:cubicBezTo>
                    <a:cubicBezTo>
                      <a:pt x="834926" y="2586851"/>
                      <a:pt x="833379" y="2586335"/>
                      <a:pt x="831830" y="2585819"/>
                    </a:cubicBezTo>
                    <a:cubicBezTo>
                      <a:pt x="782297" y="2565696"/>
                      <a:pt x="772493" y="2554344"/>
                      <a:pt x="785392" y="2504810"/>
                    </a:cubicBezTo>
                    <a:cubicBezTo>
                      <a:pt x="795196" y="2467144"/>
                      <a:pt x="802420" y="2428962"/>
                      <a:pt x="811707" y="2390779"/>
                    </a:cubicBezTo>
                    <a:cubicBezTo>
                      <a:pt x="816351" y="2371172"/>
                      <a:pt x="811191" y="2356209"/>
                      <a:pt x="794680" y="2344341"/>
                    </a:cubicBezTo>
                    <a:cubicBezTo>
                      <a:pt x="777137" y="2331958"/>
                      <a:pt x="759078" y="2321122"/>
                      <a:pt x="739470" y="2312351"/>
                    </a:cubicBezTo>
                    <a:cubicBezTo>
                      <a:pt x="720895" y="2304095"/>
                      <a:pt x="704900" y="2307191"/>
                      <a:pt x="689421" y="2321638"/>
                    </a:cubicBezTo>
                    <a:cubicBezTo>
                      <a:pt x="658462" y="2351049"/>
                      <a:pt x="626988" y="2379944"/>
                      <a:pt x="596029" y="2408838"/>
                    </a:cubicBezTo>
                    <a:cubicBezTo>
                      <a:pt x="572810" y="2431026"/>
                      <a:pt x="557847" y="2432057"/>
                      <a:pt x="530500" y="2415030"/>
                    </a:cubicBezTo>
                    <a:cubicBezTo>
                      <a:pt x="527404" y="2412966"/>
                      <a:pt x="524308" y="2410902"/>
                      <a:pt x="521212" y="2408838"/>
                    </a:cubicBezTo>
                    <a:cubicBezTo>
                      <a:pt x="481482" y="2380460"/>
                      <a:pt x="477870" y="2365496"/>
                      <a:pt x="500573" y="2322670"/>
                    </a:cubicBezTo>
                    <a:cubicBezTo>
                      <a:pt x="519148" y="2287584"/>
                      <a:pt x="537207" y="2252497"/>
                      <a:pt x="556298" y="2217927"/>
                    </a:cubicBezTo>
                    <a:cubicBezTo>
                      <a:pt x="566102" y="2199868"/>
                      <a:pt x="564555" y="2184388"/>
                      <a:pt x="552171" y="2168909"/>
                    </a:cubicBezTo>
                    <a:cubicBezTo>
                      <a:pt x="538756" y="2151882"/>
                      <a:pt x="523276" y="2136402"/>
                      <a:pt x="505733" y="2122987"/>
                    </a:cubicBezTo>
                    <a:cubicBezTo>
                      <a:pt x="490254" y="2111120"/>
                      <a:pt x="474774" y="2110088"/>
                      <a:pt x="457747" y="2119375"/>
                    </a:cubicBezTo>
                    <a:cubicBezTo>
                      <a:pt x="419564" y="2140014"/>
                      <a:pt x="380866" y="2160653"/>
                      <a:pt x="341652" y="2180777"/>
                    </a:cubicBezTo>
                    <a:cubicBezTo>
                      <a:pt x="314305" y="2195224"/>
                      <a:pt x="298310" y="2191612"/>
                      <a:pt x="278187" y="2168909"/>
                    </a:cubicBezTo>
                    <a:cubicBezTo>
                      <a:pt x="276639" y="2167361"/>
                      <a:pt x="275607" y="2165813"/>
                      <a:pt x="274059" y="2164265"/>
                    </a:cubicBezTo>
                    <a:cubicBezTo>
                      <a:pt x="238456" y="2122987"/>
                      <a:pt x="238972" y="2108540"/>
                      <a:pt x="276639" y="2069325"/>
                    </a:cubicBezTo>
                    <a:cubicBezTo>
                      <a:pt x="302954" y="2041463"/>
                      <a:pt x="327721" y="2013084"/>
                      <a:pt x="354551" y="1986253"/>
                    </a:cubicBezTo>
                    <a:cubicBezTo>
                      <a:pt x="367967" y="1972322"/>
                      <a:pt x="370547" y="1957874"/>
                      <a:pt x="363839" y="1940847"/>
                    </a:cubicBezTo>
                    <a:cubicBezTo>
                      <a:pt x="355067" y="1918660"/>
                      <a:pt x="342684" y="1898021"/>
                      <a:pt x="328237" y="1878930"/>
                    </a:cubicBezTo>
                    <a:cubicBezTo>
                      <a:pt x="316369" y="1863450"/>
                      <a:pt x="300374" y="1861902"/>
                      <a:pt x="283347" y="1866030"/>
                    </a:cubicBezTo>
                    <a:cubicBezTo>
                      <a:pt x="245680" y="1874802"/>
                      <a:pt x="208530" y="1883573"/>
                      <a:pt x="170864" y="1891829"/>
                    </a:cubicBezTo>
                    <a:cubicBezTo>
                      <a:pt x="165704" y="1892861"/>
                      <a:pt x="160544" y="1894409"/>
                      <a:pt x="155900" y="1895441"/>
                    </a:cubicBezTo>
                    <a:cubicBezTo>
                      <a:pt x="127521" y="1900601"/>
                      <a:pt x="113074" y="1893893"/>
                      <a:pt x="100175" y="1868094"/>
                    </a:cubicBezTo>
                    <a:cubicBezTo>
                      <a:pt x="95531" y="1858291"/>
                      <a:pt x="90887" y="1848487"/>
                      <a:pt x="87275" y="1838168"/>
                    </a:cubicBezTo>
                    <a:cubicBezTo>
                      <a:pt x="77988" y="1810821"/>
                      <a:pt x="83147" y="1795341"/>
                      <a:pt x="107915" y="1779862"/>
                    </a:cubicBezTo>
                    <a:cubicBezTo>
                      <a:pt x="143001" y="1757675"/>
                      <a:pt x="178603" y="1735488"/>
                      <a:pt x="213690" y="1713817"/>
                    </a:cubicBezTo>
                    <a:cubicBezTo>
                      <a:pt x="241552" y="1696274"/>
                      <a:pt x="245680" y="1686470"/>
                      <a:pt x="238972" y="1654480"/>
                    </a:cubicBezTo>
                    <a:cubicBezTo>
                      <a:pt x="234845" y="1636420"/>
                      <a:pt x="230201" y="1617845"/>
                      <a:pt x="222977" y="1600818"/>
                    </a:cubicBezTo>
                    <a:cubicBezTo>
                      <a:pt x="215753" y="1583791"/>
                      <a:pt x="203370" y="1575535"/>
                      <a:pt x="184279" y="1575019"/>
                    </a:cubicBezTo>
                    <a:cubicBezTo>
                      <a:pt x="142485" y="1574503"/>
                      <a:pt x="101207" y="1572955"/>
                      <a:pt x="59413" y="1571407"/>
                    </a:cubicBezTo>
                    <a:cubicBezTo>
                      <a:pt x="21746" y="1570375"/>
                      <a:pt x="10395" y="1560572"/>
                      <a:pt x="3687" y="1524453"/>
                    </a:cubicBezTo>
                    <a:cubicBezTo>
                      <a:pt x="3171" y="1520841"/>
                      <a:pt x="2139" y="1517230"/>
                      <a:pt x="1623" y="1513618"/>
                    </a:cubicBezTo>
                    <a:cubicBezTo>
                      <a:pt x="-4053" y="1467696"/>
                      <a:pt x="3687" y="1455828"/>
                      <a:pt x="48577" y="1442413"/>
                    </a:cubicBezTo>
                    <a:cubicBezTo>
                      <a:pt x="85727" y="1431061"/>
                      <a:pt x="122877" y="1418678"/>
                      <a:pt x="160544" y="1408358"/>
                    </a:cubicBezTo>
                    <a:cubicBezTo>
                      <a:pt x="181183" y="1402683"/>
                      <a:pt x="192018" y="1390815"/>
                      <a:pt x="194083" y="1370692"/>
                    </a:cubicBezTo>
                    <a:cubicBezTo>
                      <a:pt x="196147" y="1346957"/>
                      <a:pt x="197178" y="1322706"/>
                      <a:pt x="192534" y="1298971"/>
                    </a:cubicBezTo>
                    <a:cubicBezTo>
                      <a:pt x="189954" y="1283492"/>
                      <a:pt x="181183" y="1274204"/>
                      <a:pt x="166220" y="1269560"/>
                    </a:cubicBezTo>
                    <a:cubicBezTo>
                      <a:pt x="126490" y="1257693"/>
                      <a:pt x="86759" y="1245310"/>
                      <a:pt x="47029" y="1232926"/>
                    </a:cubicBezTo>
                    <a:cubicBezTo>
                      <a:pt x="3687" y="1219511"/>
                      <a:pt x="-957" y="1212287"/>
                      <a:pt x="1623" y="1166881"/>
                    </a:cubicBezTo>
                    <a:cubicBezTo>
                      <a:pt x="2139" y="1157593"/>
                      <a:pt x="4203" y="1148306"/>
                      <a:pt x="6267" y="1139534"/>
                    </a:cubicBezTo>
                    <a:cubicBezTo>
                      <a:pt x="12459" y="1116831"/>
                      <a:pt x="25358" y="1106512"/>
                      <a:pt x="49093" y="1105480"/>
                    </a:cubicBezTo>
                    <a:cubicBezTo>
                      <a:pt x="87791" y="1103932"/>
                      <a:pt x="125974" y="1102900"/>
                      <a:pt x="164672" y="1101868"/>
                    </a:cubicBezTo>
                    <a:cubicBezTo>
                      <a:pt x="170348" y="1101868"/>
                      <a:pt x="176023" y="1101352"/>
                      <a:pt x="181699" y="1101352"/>
                    </a:cubicBezTo>
                    <a:cubicBezTo>
                      <a:pt x="207498" y="1102384"/>
                      <a:pt x="220913" y="1087936"/>
                      <a:pt x="227621" y="1065233"/>
                    </a:cubicBezTo>
                    <a:cubicBezTo>
                      <a:pt x="232781" y="1048206"/>
                      <a:pt x="237425" y="1031179"/>
                      <a:pt x="241036" y="1014152"/>
                    </a:cubicBezTo>
                    <a:cubicBezTo>
                      <a:pt x="245680" y="990417"/>
                      <a:pt x="240005" y="979065"/>
                      <a:pt x="219366" y="965650"/>
                    </a:cubicBezTo>
                    <a:cubicBezTo>
                      <a:pt x="184279" y="943463"/>
                      <a:pt x="148676" y="921276"/>
                      <a:pt x="113590" y="899605"/>
                    </a:cubicBezTo>
                    <a:cubicBezTo>
                      <a:pt x="82116" y="879997"/>
                      <a:pt x="77472" y="867614"/>
                      <a:pt x="89855" y="832012"/>
                    </a:cubicBezTo>
                    <a:cubicBezTo>
                      <a:pt x="93467" y="820660"/>
                      <a:pt x="98111" y="809309"/>
                      <a:pt x="104818" y="799505"/>
                    </a:cubicBezTo>
                    <a:cubicBezTo>
                      <a:pt x="115654" y="782994"/>
                      <a:pt x="130617" y="774738"/>
                      <a:pt x="151256" y="779898"/>
                    </a:cubicBezTo>
                    <a:cubicBezTo>
                      <a:pt x="195114" y="790217"/>
                      <a:pt x="239489" y="799505"/>
                      <a:pt x="283347" y="810341"/>
                    </a:cubicBezTo>
                    <a:cubicBezTo>
                      <a:pt x="303469" y="815500"/>
                      <a:pt x="318949" y="810857"/>
                      <a:pt x="331332" y="794345"/>
                    </a:cubicBezTo>
                    <a:cubicBezTo>
                      <a:pt x="344232" y="776802"/>
                      <a:pt x="355584" y="757711"/>
                      <a:pt x="363839" y="737588"/>
                    </a:cubicBezTo>
                    <a:cubicBezTo>
                      <a:pt x="371063" y="719529"/>
                      <a:pt x="368999" y="704049"/>
                      <a:pt x="354551" y="689086"/>
                    </a:cubicBezTo>
                    <a:cubicBezTo>
                      <a:pt x="324625" y="658643"/>
                      <a:pt x="296246" y="627169"/>
                      <a:pt x="266835" y="595694"/>
                    </a:cubicBezTo>
                    <a:cubicBezTo>
                      <a:pt x="244132" y="570927"/>
                      <a:pt x="243100" y="556996"/>
                      <a:pt x="261675" y="529133"/>
                    </a:cubicBezTo>
                    <a:cubicBezTo>
                      <a:pt x="264771" y="525005"/>
                      <a:pt x="267351" y="520361"/>
                      <a:pt x="270447" y="516233"/>
                    </a:cubicBezTo>
                    <a:cubicBezTo>
                      <a:pt x="296762" y="481663"/>
                      <a:pt x="311209" y="478567"/>
                      <a:pt x="349907" y="498690"/>
                    </a:cubicBezTo>
                    <a:cubicBezTo>
                      <a:pt x="386026" y="517781"/>
                      <a:pt x="422144" y="536357"/>
                      <a:pt x="457231" y="555964"/>
                    </a:cubicBezTo>
                    <a:cubicBezTo>
                      <a:pt x="475806" y="566283"/>
                      <a:pt x="492318" y="564219"/>
                      <a:pt x="507797" y="551320"/>
                    </a:cubicBezTo>
                    <a:cubicBezTo>
                      <a:pt x="523276" y="538421"/>
                      <a:pt x="537723" y="523973"/>
                      <a:pt x="551139" y="508494"/>
                    </a:cubicBezTo>
                    <a:cubicBezTo>
                      <a:pt x="564555" y="492499"/>
                      <a:pt x="567650" y="476503"/>
                      <a:pt x="556815" y="456896"/>
                    </a:cubicBezTo>
                    <a:cubicBezTo>
                      <a:pt x="535143" y="418198"/>
                      <a:pt x="515020" y="378983"/>
                      <a:pt x="494381" y="339769"/>
                    </a:cubicBezTo>
                    <a:cubicBezTo>
                      <a:pt x="480966" y="313970"/>
                      <a:pt x="484062" y="300039"/>
                      <a:pt x="505217" y="280432"/>
                    </a:cubicBezTo>
                    <a:cubicBezTo>
                      <a:pt x="515020" y="271144"/>
                      <a:pt x="525856" y="263405"/>
                      <a:pt x="537723" y="256181"/>
                    </a:cubicBezTo>
                    <a:cubicBezTo>
                      <a:pt x="558362" y="244313"/>
                      <a:pt x="572810" y="245861"/>
                      <a:pt x="590353" y="261857"/>
                    </a:cubicBezTo>
                    <a:cubicBezTo>
                      <a:pt x="620280" y="289203"/>
                      <a:pt x="650207" y="317066"/>
                      <a:pt x="679617" y="344929"/>
                    </a:cubicBezTo>
                    <a:cubicBezTo>
                      <a:pt x="710576" y="374340"/>
                      <a:pt x="717284" y="375372"/>
                      <a:pt x="754950" y="355765"/>
                    </a:cubicBezTo>
                    <a:cubicBezTo>
                      <a:pt x="769913" y="348025"/>
                      <a:pt x="783845" y="339769"/>
                      <a:pt x="797260" y="329450"/>
                    </a:cubicBezTo>
                    <a:cubicBezTo>
                      <a:pt x="811707" y="317582"/>
                      <a:pt x="816351" y="303651"/>
                      <a:pt x="811707" y="285076"/>
                    </a:cubicBezTo>
                    <a:cubicBezTo>
                      <a:pt x="800872" y="242249"/>
                      <a:pt x="791585" y="198907"/>
                      <a:pt x="781781" y="156081"/>
                    </a:cubicBezTo>
                    <a:cubicBezTo>
                      <a:pt x="775589" y="128218"/>
                      <a:pt x="782297" y="114287"/>
                      <a:pt x="807064" y="100872"/>
                    </a:cubicBezTo>
                    <a:cubicBezTo>
                      <a:pt x="818415" y="95196"/>
                      <a:pt x="829766" y="90552"/>
                      <a:pt x="841634" y="86424"/>
                    </a:cubicBezTo>
                    <a:cubicBezTo>
                      <a:pt x="866917" y="78685"/>
                      <a:pt x="881364" y="83328"/>
                      <a:pt x="896328" y="106031"/>
                    </a:cubicBezTo>
                    <a:cubicBezTo>
                      <a:pt x="920062" y="142666"/>
                      <a:pt x="943798" y="179300"/>
                      <a:pt x="965469" y="217483"/>
                    </a:cubicBezTo>
                    <a:cubicBezTo>
                      <a:pt x="976820" y="237090"/>
                      <a:pt x="992299" y="243797"/>
                      <a:pt x="1013455" y="240702"/>
                    </a:cubicBezTo>
                    <a:cubicBezTo>
                      <a:pt x="1035641" y="237090"/>
                      <a:pt x="1057313" y="231414"/>
                      <a:pt x="1077952" y="222642"/>
                    </a:cubicBezTo>
                    <a:cubicBezTo>
                      <a:pt x="1092915" y="215935"/>
                      <a:pt x="1101171" y="205615"/>
                      <a:pt x="1101687" y="188072"/>
                    </a:cubicBezTo>
                    <a:cubicBezTo>
                      <a:pt x="1102719" y="143182"/>
                      <a:pt x="1105298" y="98808"/>
                      <a:pt x="1106847" y="53918"/>
                    </a:cubicBezTo>
                    <a:cubicBezTo>
                      <a:pt x="1107878" y="25023"/>
                      <a:pt x="1117166" y="12640"/>
                      <a:pt x="1145029" y="4900"/>
                    </a:cubicBezTo>
                    <a:cubicBezTo>
                      <a:pt x="1149672" y="3868"/>
                      <a:pt x="1154316" y="2320"/>
                      <a:pt x="1158960" y="1804"/>
                    </a:cubicBezTo>
                    <a:cubicBezTo>
                      <a:pt x="1210042" y="-3872"/>
                      <a:pt x="1222426" y="1804"/>
                      <a:pt x="1235841" y="48758"/>
                    </a:cubicBezTo>
                    <a:cubicBezTo>
                      <a:pt x="1246676" y="86940"/>
                      <a:pt x="1259576" y="124091"/>
                      <a:pt x="1269895" y="162273"/>
                    </a:cubicBezTo>
                    <a:cubicBezTo>
                      <a:pt x="1275055" y="180332"/>
                      <a:pt x="1285890" y="190136"/>
                      <a:pt x="1303434" y="192716"/>
                    </a:cubicBezTo>
                    <a:cubicBezTo>
                      <a:pt x="1327685" y="195812"/>
                      <a:pt x="1352452" y="195812"/>
                      <a:pt x="1376702" y="192716"/>
                    </a:cubicBezTo>
                    <a:cubicBezTo>
                      <a:pt x="1393730" y="190652"/>
                      <a:pt x="1404049" y="180332"/>
                      <a:pt x="1409209" y="163305"/>
                    </a:cubicBezTo>
                    <a:cubicBezTo>
                      <a:pt x="1421593" y="121511"/>
                      <a:pt x="1434492" y="79717"/>
                      <a:pt x="1447392" y="37922"/>
                    </a:cubicBezTo>
                    <a:cubicBezTo>
                      <a:pt x="1457195" y="6964"/>
                      <a:pt x="1466998" y="-260"/>
                      <a:pt x="1499505" y="256"/>
                    </a:cubicBezTo>
                    <a:cubicBezTo>
                      <a:pt x="1504149" y="256"/>
                      <a:pt x="1508793" y="256"/>
                      <a:pt x="1513436" y="772"/>
                    </a:cubicBezTo>
                    <a:cubicBezTo>
                      <a:pt x="1559358" y="5416"/>
                      <a:pt x="1572258" y="19347"/>
                      <a:pt x="1573290" y="65269"/>
                    </a:cubicBezTo>
                    <a:cubicBezTo>
                      <a:pt x="1574322" y="105515"/>
                      <a:pt x="1575870" y="145246"/>
                      <a:pt x="1576902" y="185492"/>
                    </a:cubicBezTo>
                    <a:cubicBezTo>
                      <a:pt x="1577418" y="201487"/>
                      <a:pt x="1583093" y="213871"/>
                      <a:pt x="1598057" y="220578"/>
                    </a:cubicBezTo>
                    <a:cubicBezTo>
                      <a:pt x="1622308" y="231414"/>
                      <a:pt x="1647590" y="238638"/>
                      <a:pt x="1674422" y="240702"/>
                    </a:cubicBezTo>
                    <a:cubicBezTo>
                      <a:pt x="1690933" y="241733"/>
                      <a:pt x="1702285" y="235026"/>
                      <a:pt x="1710540" y="221610"/>
                    </a:cubicBezTo>
                    <a:cubicBezTo>
                      <a:pt x="1733243" y="184976"/>
                      <a:pt x="1756462" y="148342"/>
                      <a:pt x="1779165" y="111707"/>
                    </a:cubicBezTo>
                    <a:cubicBezTo>
                      <a:pt x="1798772" y="80749"/>
                      <a:pt x="1810640" y="76621"/>
                      <a:pt x="1845726" y="88488"/>
                    </a:cubicBezTo>
                    <a:cubicBezTo>
                      <a:pt x="1849854" y="90036"/>
                      <a:pt x="1853466" y="91068"/>
                      <a:pt x="1857594" y="92616"/>
                    </a:cubicBezTo>
                    <a:cubicBezTo>
                      <a:pt x="1898356" y="110159"/>
                      <a:pt x="1905063" y="123059"/>
                      <a:pt x="1895260" y="166401"/>
                    </a:cubicBezTo>
                    <a:cubicBezTo>
                      <a:pt x="1886488" y="205099"/>
                      <a:pt x="1877717" y="243281"/>
                      <a:pt x="1868429" y="281980"/>
                    </a:cubicBezTo>
                    <a:cubicBezTo>
                      <a:pt x="1863269" y="303135"/>
                      <a:pt x="1868429" y="319646"/>
                      <a:pt x="1887004" y="332030"/>
                    </a:cubicBezTo>
                    <a:cubicBezTo>
                      <a:pt x="1906096" y="344929"/>
                      <a:pt x="1925187" y="356796"/>
                      <a:pt x="1946857" y="365052"/>
                    </a:cubicBezTo>
                    <a:cubicBezTo>
                      <a:pt x="1962337" y="370728"/>
                      <a:pt x="1974720" y="367116"/>
                      <a:pt x="1986588" y="355765"/>
                    </a:cubicBezTo>
                    <a:cubicBezTo>
                      <a:pt x="2018062" y="325838"/>
                      <a:pt x="2049537" y="296943"/>
                      <a:pt x="2081528" y="267532"/>
                    </a:cubicBezTo>
                    <a:cubicBezTo>
                      <a:pt x="2107843" y="242765"/>
                      <a:pt x="2122290" y="241733"/>
                      <a:pt x="2151701" y="261857"/>
                    </a:cubicBezTo>
                    <a:cubicBezTo>
                      <a:pt x="2153248" y="262889"/>
                      <a:pt x="2154281" y="263405"/>
                      <a:pt x="2155312" y="264437"/>
                    </a:cubicBezTo>
                    <a:cubicBezTo>
                      <a:pt x="2205363" y="300555"/>
                      <a:pt x="2198139" y="316034"/>
                      <a:pt x="2177500" y="353701"/>
                    </a:cubicBezTo>
                    <a:cubicBezTo>
                      <a:pt x="2158925" y="387755"/>
                      <a:pt x="2141381" y="422842"/>
                      <a:pt x="2122290" y="456896"/>
                    </a:cubicBezTo>
                    <a:cubicBezTo>
                      <a:pt x="2112487" y="474955"/>
                      <a:pt x="2114550" y="490435"/>
                      <a:pt x="2126934" y="505914"/>
                    </a:cubicBezTo>
                    <a:cubicBezTo>
                      <a:pt x="2140865" y="522941"/>
                      <a:pt x="2156345" y="538421"/>
                      <a:pt x="2173372" y="551836"/>
                    </a:cubicBezTo>
                    <a:cubicBezTo>
                      <a:pt x="2187819" y="563187"/>
                      <a:pt x="2202783" y="564735"/>
                      <a:pt x="2219810" y="555964"/>
                    </a:cubicBezTo>
                    <a:cubicBezTo>
                      <a:pt x="2258508" y="534809"/>
                      <a:pt x="2297722" y="514170"/>
                      <a:pt x="2336937" y="494046"/>
                    </a:cubicBezTo>
                    <a:cubicBezTo>
                      <a:pt x="2364799" y="479599"/>
                      <a:pt x="2380795" y="482695"/>
                      <a:pt x="2400917" y="507462"/>
                    </a:cubicBezTo>
                    <a:cubicBezTo>
                      <a:pt x="2408141" y="515717"/>
                      <a:pt x="2414849" y="524489"/>
                      <a:pt x="2420525" y="533777"/>
                    </a:cubicBezTo>
                    <a:cubicBezTo>
                      <a:pt x="2434972" y="556480"/>
                      <a:pt x="2433424" y="571443"/>
                      <a:pt x="2415365" y="591566"/>
                    </a:cubicBezTo>
                    <a:cubicBezTo>
                      <a:pt x="2384406" y="625105"/>
                      <a:pt x="2353448" y="659159"/>
                      <a:pt x="2321973" y="692182"/>
                    </a:cubicBezTo>
                    <a:cubicBezTo>
                      <a:pt x="2310106" y="704565"/>
                      <a:pt x="2307526" y="717981"/>
                      <a:pt x="2313718" y="733460"/>
                    </a:cubicBezTo>
                    <a:cubicBezTo>
                      <a:pt x="2323005" y="755647"/>
                      <a:pt x="2334357" y="776286"/>
                      <a:pt x="2349320" y="795377"/>
                    </a:cubicBezTo>
                    <a:cubicBezTo>
                      <a:pt x="2361187" y="810857"/>
                      <a:pt x="2375635" y="814984"/>
                      <a:pt x="2394726" y="810341"/>
                    </a:cubicBezTo>
                    <a:cubicBezTo>
                      <a:pt x="2438584" y="799505"/>
                      <a:pt x="2482958" y="789701"/>
                      <a:pt x="2526816" y="780414"/>
                    </a:cubicBezTo>
                    <a:cubicBezTo>
                      <a:pt x="2550035" y="775254"/>
                      <a:pt x="2563967" y="781962"/>
                      <a:pt x="2575834" y="803117"/>
                    </a:cubicBezTo>
                    <a:cubicBezTo>
                      <a:pt x="2582026" y="814468"/>
                      <a:pt x="2587186" y="826336"/>
                      <a:pt x="2591313" y="838719"/>
                    </a:cubicBezTo>
                    <a:cubicBezTo>
                      <a:pt x="2600085" y="867098"/>
                      <a:pt x="2595441" y="880514"/>
                      <a:pt x="2570158" y="896509"/>
                    </a:cubicBezTo>
                    <a:cubicBezTo>
                      <a:pt x="2534040" y="919212"/>
                      <a:pt x="2498437" y="942947"/>
                      <a:pt x="2461287" y="964102"/>
                    </a:cubicBezTo>
                    <a:cubicBezTo>
                      <a:pt x="2440132" y="976485"/>
                      <a:pt x="2434456" y="992997"/>
                      <a:pt x="2438068" y="1014668"/>
                    </a:cubicBezTo>
                    <a:cubicBezTo>
                      <a:pt x="2441164" y="1034791"/>
                      <a:pt x="2446840" y="1054398"/>
                      <a:pt x="2454063" y="1073489"/>
                    </a:cubicBezTo>
                    <a:cubicBezTo>
                      <a:pt x="2460771" y="1091032"/>
                      <a:pt x="2472638" y="1100320"/>
                      <a:pt x="2492762" y="1100836"/>
                    </a:cubicBezTo>
                    <a:cubicBezTo>
                      <a:pt x="2538168" y="1101352"/>
                      <a:pt x="2583058" y="1104448"/>
                      <a:pt x="2628464" y="1105996"/>
                    </a:cubicBezTo>
                    <a:cubicBezTo>
                      <a:pt x="2653230" y="1107028"/>
                      <a:pt x="2665614" y="1116831"/>
                      <a:pt x="2672322" y="1140566"/>
                    </a:cubicBezTo>
                    <a:cubicBezTo>
                      <a:pt x="2676449" y="1153982"/>
                      <a:pt x="2677998" y="1167913"/>
                      <a:pt x="2677998" y="1182360"/>
                    </a:cubicBezTo>
                    <a:cubicBezTo>
                      <a:pt x="2677998" y="1210223"/>
                      <a:pt x="2670258" y="1221575"/>
                      <a:pt x="2644459" y="1229830"/>
                    </a:cubicBezTo>
                    <a:cubicBezTo>
                      <a:pt x="2603697" y="1242730"/>
                      <a:pt x="2562934" y="1255113"/>
                      <a:pt x="2522172" y="1267497"/>
                    </a:cubicBezTo>
                    <a:cubicBezTo>
                      <a:pt x="2492762" y="1276268"/>
                      <a:pt x="2485022" y="1285556"/>
                      <a:pt x="2483990" y="1315998"/>
                    </a:cubicBezTo>
                    <a:cubicBezTo>
                      <a:pt x="2483474" y="1337153"/>
                      <a:pt x="2481926" y="1358824"/>
                      <a:pt x="2486570" y="1379980"/>
                    </a:cubicBezTo>
                    <a:cubicBezTo>
                      <a:pt x="2489666" y="1394427"/>
                      <a:pt x="2498437" y="1403199"/>
                      <a:pt x="2512885" y="1407842"/>
                    </a:cubicBezTo>
                    <a:cubicBezTo>
                      <a:pt x="2555711" y="1420742"/>
                      <a:pt x="2598537" y="1433641"/>
                      <a:pt x="2641363" y="1447057"/>
                    </a:cubicBezTo>
                    <a:cubicBezTo>
                      <a:pt x="2671290" y="1456344"/>
                      <a:pt x="2678514" y="1466664"/>
                      <a:pt x="2677998" y="1498138"/>
                    </a:cubicBezTo>
                    <a:cubicBezTo>
                      <a:pt x="2677998" y="1501234"/>
                      <a:pt x="2677998" y="1504330"/>
                      <a:pt x="2677998" y="1507426"/>
                    </a:cubicBezTo>
                    <a:cubicBezTo>
                      <a:pt x="2675934" y="1555928"/>
                      <a:pt x="2660454" y="1571407"/>
                      <a:pt x="2611952" y="1572955"/>
                    </a:cubicBezTo>
                    <a:cubicBezTo>
                      <a:pt x="2571190" y="1573987"/>
                      <a:pt x="2530944" y="1576051"/>
                      <a:pt x="2490182" y="1576567"/>
                    </a:cubicBezTo>
                    <a:cubicBezTo>
                      <a:pt x="2474702" y="1577083"/>
                      <a:pt x="2463867" y="1583791"/>
                      <a:pt x="2457675" y="1596690"/>
                    </a:cubicBezTo>
                    <a:cubicBezTo>
                      <a:pt x="2446324" y="1620941"/>
                      <a:pt x="2439100" y="1646224"/>
                      <a:pt x="2437036" y="1673055"/>
                    </a:cubicBezTo>
                    <a:cubicBezTo>
                      <a:pt x="2435488" y="1690082"/>
                      <a:pt x="2442712" y="1701434"/>
                      <a:pt x="2457159" y="1710205"/>
                    </a:cubicBezTo>
                    <a:cubicBezTo>
                      <a:pt x="2493278" y="1732392"/>
                      <a:pt x="2528880" y="1754579"/>
                      <a:pt x="2564483" y="1777282"/>
                    </a:cubicBezTo>
                    <a:cubicBezTo>
                      <a:pt x="2596989" y="1797405"/>
                      <a:pt x="2601117" y="1809789"/>
                      <a:pt x="2588733" y="1845907"/>
                    </a:cubicBezTo>
                    <a:cubicBezTo>
                      <a:pt x="2584606" y="1858291"/>
                      <a:pt x="2578930" y="1870158"/>
                      <a:pt x="2571706" y="1880994"/>
                    </a:cubicBezTo>
                    <a:cubicBezTo>
                      <a:pt x="2564998" y="1890797"/>
                      <a:pt x="2554163" y="1897505"/>
                      <a:pt x="2538684" y="1897505"/>
                    </a:cubicBezTo>
                    <a:close/>
                    <a:moveTo>
                      <a:pt x="1338521" y="2312867"/>
                    </a:moveTo>
                    <a:cubicBezTo>
                      <a:pt x="1869461" y="2314931"/>
                      <a:pt x="2317329" y="1887701"/>
                      <a:pt x="2316814" y="1335605"/>
                    </a:cubicBezTo>
                    <a:cubicBezTo>
                      <a:pt x="2316298" y="792797"/>
                      <a:pt x="1880813" y="359892"/>
                      <a:pt x="1340068" y="359376"/>
                    </a:cubicBezTo>
                    <a:cubicBezTo>
                      <a:pt x="796228" y="358860"/>
                      <a:pt x="363839" y="794861"/>
                      <a:pt x="361775" y="1331994"/>
                    </a:cubicBezTo>
                    <a:cubicBezTo>
                      <a:pt x="359711" y="1882026"/>
                      <a:pt x="806032" y="2314415"/>
                      <a:pt x="1338521" y="2312867"/>
                    </a:cubicBezTo>
                    <a:close/>
                  </a:path>
                </a:pathLst>
              </a:custGeom>
              <a:grpFill/>
              <a:ln w="515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46CE2402-FFF9-902B-714E-3342D3CDDF22}"/>
                  </a:ext>
                </a:extLst>
              </p:cNvPr>
              <p:cNvSpPr/>
              <p:nvPr/>
            </p:nvSpPr>
            <p:spPr>
              <a:xfrm>
                <a:off x="7558586" y="2011427"/>
                <a:ext cx="1898797" cy="1893637"/>
              </a:xfrm>
              <a:custGeom>
                <a:avLst/>
                <a:gdLst>
                  <a:gd name="connsiteX0" fmla="*/ 30 w 1898796"/>
                  <a:gd name="connsiteY0" fmla="*/ 947852 h 1893636"/>
                  <a:gd name="connsiteX1" fmla="*/ 950461 w 1898796"/>
                  <a:gd name="connsiteY1" fmla="*/ 2 h 1893636"/>
                  <a:gd name="connsiteX2" fmla="*/ 1898827 w 1898796"/>
                  <a:gd name="connsiteY2" fmla="*/ 950948 h 1893636"/>
                  <a:gd name="connsiteX3" fmla="*/ 946849 w 1898796"/>
                  <a:gd name="connsiteY3" fmla="*/ 1898283 h 1893636"/>
                  <a:gd name="connsiteX4" fmla="*/ 30 w 1898796"/>
                  <a:gd name="connsiteY4" fmla="*/ 947852 h 1893636"/>
                  <a:gd name="connsiteX5" fmla="*/ 1187811 w 1898796"/>
                  <a:gd name="connsiteY5" fmla="*/ 949916 h 1893636"/>
                  <a:gd name="connsiteX6" fmla="*/ 949429 w 1898796"/>
                  <a:gd name="connsiteY6" fmla="*/ 710503 h 1893636"/>
                  <a:gd name="connsiteX7" fmla="*/ 710532 w 1898796"/>
                  <a:gd name="connsiteY7" fmla="*/ 948368 h 1893636"/>
                  <a:gd name="connsiteX8" fmla="*/ 948397 w 1898796"/>
                  <a:gd name="connsiteY8" fmla="*/ 1188298 h 1893636"/>
                  <a:gd name="connsiteX9" fmla="*/ 1187811 w 1898796"/>
                  <a:gd name="connsiteY9" fmla="*/ 949916 h 1893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8796" h="1893636">
                    <a:moveTo>
                      <a:pt x="30" y="947852"/>
                    </a:moveTo>
                    <a:cubicBezTo>
                      <a:pt x="-3065" y="428263"/>
                      <a:pt x="426228" y="-1030"/>
                      <a:pt x="950461" y="2"/>
                    </a:cubicBezTo>
                    <a:cubicBezTo>
                      <a:pt x="1472114" y="1034"/>
                      <a:pt x="1899859" y="427747"/>
                      <a:pt x="1898827" y="950948"/>
                    </a:cubicBezTo>
                    <a:cubicBezTo>
                      <a:pt x="1897795" y="1468473"/>
                      <a:pt x="1477790" y="1899315"/>
                      <a:pt x="946849" y="1898283"/>
                    </a:cubicBezTo>
                    <a:cubicBezTo>
                      <a:pt x="411781" y="1896735"/>
                      <a:pt x="-4097" y="1460218"/>
                      <a:pt x="30" y="947852"/>
                    </a:cubicBezTo>
                    <a:close/>
                    <a:moveTo>
                      <a:pt x="1187811" y="949916"/>
                    </a:moveTo>
                    <a:cubicBezTo>
                      <a:pt x="1188327" y="817310"/>
                      <a:pt x="1084099" y="710503"/>
                      <a:pt x="949429" y="710503"/>
                    </a:cubicBezTo>
                    <a:cubicBezTo>
                      <a:pt x="805987" y="710503"/>
                      <a:pt x="710015" y="828146"/>
                      <a:pt x="710532" y="948368"/>
                    </a:cubicBezTo>
                    <a:cubicBezTo>
                      <a:pt x="711048" y="1081490"/>
                      <a:pt x="815791" y="1188298"/>
                      <a:pt x="948397" y="1188298"/>
                    </a:cubicBezTo>
                    <a:cubicBezTo>
                      <a:pt x="1081003" y="1188298"/>
                      <a:pt x="1187294" y="1083038"/>
                      <a:pt x="1187811" y="949916"/>
                    </a:cubicBezTo>
                    <a:close/>
                  </a:path>
                </a:pathLst>
              </a:custGeom>
              <a:grpFill/>
              <a:ln w="5155" cap="flat">
                <a:noFill/>
                <a:prstDash val="solid"/>
                <a:miter/>
              </a:ln>
            </p:spPr>
            <p:txBody>
              <a:bodyPr rtlCol="0" anchor="ctr"/>
              <a:lstStyle/>
              <a:p>
                <a:endParaRPr lang="en-US"/>
              </a:p>
            </p:txBody>
          </p:sp>
        </p:grpSp>
      </p:grpSp>
      <p:sp>
        <p:nvSpPr>
          <p:cNvPr id="74" name="Freeform: Shape 73">
            <a:extLst>
              <a:ext uri="{FF2B5EF4-FFF2-40B4-BE49-F238E27FC236}">
                <a16:creationId xmlns:a16="http://schemas.microsoft.com/office/drawing/2014/main" id="{7FDD9A17-810C-FA36-696C-8E71FE8D27BC}"/>
              </a:ext>
            </a:extLst>
          </p:cNvPr>
          <p:cNvSpPr/>
          <p:nvPr userDrawn="1"/>
        </p:nvSpPr>
        <p:spPr>
          <a:xfrm>
            <a:off x="2978093" y="369489"/>
            <a:ext cx="623915" cy="635123"/>
          </a:xfrm>
          <a:custGeom>
            <a:avLst/>
            <a:gdLst>
              <a:gd name="connsiteX0" fmla="*/ 879664 w 1723364"/>
              <a:gd name="connsiteY0" fmla="*/ 267 h 1754322"/>
              <a:gd name="connsiteX1" fmla="*/ 964801 w 1723364"/>
              <a:gd name="connsiteY1" fmla="*/ 5943 h 1754322"/>
              <a:gd name="connsiteX2" fmla="*/ 979248 w 1723364"/>
              <a:gd name="connsiteY2" fmla="*/ 18843 h 1754322"/>
              <a:gd name="connsiteX3" fmla="*/ 977700 w 1723364"/>
              <a:gd name="connsiteY3" fmla="*/ 158673 h 1754322"/>
              <a:gd name="connsiteX4" fmla="*/ 968928 w 1723364"/>
              <a:gd name="connsiteY4" fmla="*/ 213366 h 1754322"/>
              <a:gd name="connsiteX5" fmla="*/ 979764 w 1723364"/>
              <a:gd name="connsiteY5" fmla="*/ 229877 h 1754322"/>
              <a:gd name="connsiteX6" fmla="*/ 1149520 w 1723364"/>
              <a:gd name="connsiteY6" fmla="*/ 285087 h 1754322"/>
              <a:gd name="connsiteX7" fmla="*/ 1166548 w 1723364"/>
              <a:gd name="connsiteY7" fmla="*/ 278379 h 1754322"/>
              <a:gd name="connsiteX8" fmla="*/ 1210406 w 1723364"/>
              <a:gd name="connsiteY8" fmla="*/ 190663 h 1754322"/>
              <a:gd name="connsiteX9" fmla="*/ 1263035 w 1723364"/>
              <a:gd name="connsiteY9" fmla="*/ 123070 h 1754322"/>
              <a:gd name="connsiteX10" fmla="*/ 1304314 w 1723364"/>
              <a:gd name="connsiteY10" fmla="*/ 119458 h 1754322"/>
              <a:gd name="connsiteX11" fmla="*/ 1458075 w 1723364"/>
              <a:gd name="connsiteY11" fmla="*/ 231941 h 1754322"/>
              <a:gd name="connsiteX12" fmla="*/ 1462203 w 1723364"/>
              <a:gd name="connsiteY12" fmla="*/ 251549 h 1754322"/>
              <a:gd name="connsiteX13" fmla="*/ 1461171 w 1723364"/>
              <a:gd name="connsiteY13" fmla="*/ 254128 h 1754322"/>
              <a:gd name="connsiteX14" fmla="*/ 1396158 w 1723364"/>
              <a:gd name="connsiteY14" fmla="*/ 347004 h 1754322"/>
              <a:gd name="connsiteX15" fmla="*/ 1337336 w 1723364"/>
              <a:gd name="connsiteY15" fmla="*/ 404794 h 1754322"/>
              <a:gd name="connsiteX16" fmla="*/ 1336304 w 1723364"/>
              <a:gd name="connsiteY16" fmla="*/ 419757 h 1754322"/>
              <a:gd name="connsiteX17" fmla="*/ 1369327 w 1723364"/>
              <a:gd name="connsiteY17" fmla="*/ 457939 h 1754322"/>
              <a:gd name="connsiteX18" fmla="*/ 1442596 w 1723364"/>
              <a:gd name="connsiteY18" fmla="*/ 565263 h 1754322"/>
              <a:gd name="connsiteX19" fmla="*/ 1462719 w 1723364"/>
              <a:gd name="connsiteY19" fmla="*/ 570938 h 1754322"/>
              <a:gd name="connsiteX20" fmla="*/ 1573138 w 1723364"/>
              <a:gd name="connsiteY20" fmla="*/ 514697 h 1754322"/>
              <a:gd name="connsiteX21" fmla="*/ 1650018 w 1723364"/>
              <a:gd name="connsiteY21" fmla="*/ 501281 h 1754322"/>
              <a:gd name="connsiteX22" fmla="*/ 1659822 w 1723364"/>
              <a:gd name="connsiteY22" fmla="*/ 509537 h 1754322"/>
              <a:gd name="connsiteX23" fmla="*/ 1724835 w 1723364"/>
              <a:gd name="connsiteY23" fmla="*/ 709220 h 1754322"/>
              <a:gd name="connsiteX24" fmla="*/ 1717611 w 1723364"/>
              <a:gd name="connsiteY24" fmla="*/ 723668 h 1754322"/>
              <a:gd name="connsiteX25" fmla="*/ 1671173 w 1723364"/>
              <a:gd name="connsiteY25" fmla="*/ 748950 h 1754322"/>
              <a:gd name="connsiteX26" fmla="*/ 1618544 w 1723364"/>
              <a:gd name="connsiteY26" fmla="*/ 760302 h 1754322"/>
              <a:gd name="connsiteX27" fmla="*/ 1529280 w 1723364"/>
              <a:gd name="connsiteY27" fmla="*/ 774234 h 1754322"/>
              <a:gd name="connsiteX28" fmla="*/ 1515349 w 1723364"/>
              <a:gd name="connsiteY28" fmla="*/ 791777 h 1754322"/>
              <a:gd name="connsiteX29" fmla="*/ 1521024 w 1723364"/>
              <a:gd name="connsiteY29" fmla="*/ 857306 h 1754322"/>
              <a:gd name="connsiteX30" fmla="*/ 1516380 w 1723364"/>
              <a:gd name="connsiteY30" fmla="*/ 953794 h 1754322"/>
              <a:gd name="connsiteX31" fmla="*/ 1538567 w 1723364"/>
              <a:gd name="connsiteY31" fmla="*/ 983720 h 1754322"/>
              <a:gd name="connsiteX32" fmla="*/ 1653114 w 1723364"/>
              <a:gd name="connsiteY32" fmla="*/ 1001779 h 1754322"/>
              <a:gd name="connsiteX33" fmla="*/ 1700584 w 1723364"/>
              <a:gd name="connsiteY33" fmla="*/ 1024483 h 1754322"/>
              <a:gd name="connsiteX34" fmla="*/ 1719675 w 1723364"/>
              <a:gd name="connsiteY34" fmla="*/ 1067825 h 1754322"/>
              <a:gd name="connsiteX35" fmla="*/ 1661370 w 1723364"/>
              <a:gd name="connsiteY35" fmla="*/ 1243773 h 1754322"/>
              <a:gd name="connsiteX36" fmla="*/ 1641763 w 1723364"/>
              <a:gd name="connsiteY36" fmla="*/ 1255124 h 1754322"/>
              <a:gd name="connsiteX37" fmla="*/ 1541663 w 1723364"/>
              <a:gd name="connsiteY37" fmla="*/ 1226230 h 1754322"/>
              <a:gd name="connsiteX38" fmla="*/ 1461687 w 1723364"/>
              <a:gd name="connsiteY38" fmla="*/ 1184436 h 1754322"/>
              <a:gd name="connsiteX39" fmla="*/ 1444143 w 1723364"/>
              <a:gd name="connsiteY39" fmla="*/ 1189079 h 1754322"/>
              <a:gd name="connsiteX40" fmla="*/ 1339400 w 1723364"/>
              <a:gd name="connsiteY40" fmla="*/ 1333553 h 1754322"/>
              <a:gd name="connsiteX41" fmla="*/ 1339916 w 1723364"/>
              <a:gd name="connsiteY41" fmla="*/ 1353160 h 1754322"/>
              <a:gd name="connsiteX42" fmla="*/ 1430212 w 1723364"/>
              <a:gd name="connsiteY42" fmla="*/ 1443456 h 1754322"/>
              <a:gd name="connsiteX43" fmla="*/ 1465814 w 1723364"/>
              <a:gd name="connsiteY43" fmla="*/ 1511565 h 1754322"/>
              <a:gd name="connsiteX44" fmla="*/ 1461171 w 1723364"/>
              <a:gd name="connsiteY44" fmla="*/ 1521369 h 1754322"/>
              <a:gd name="connsiteX45" fmla="*/ 1290382 w 1723364"/>
              <a:gd name="connsiteY45" fmla="*/ 1645203 h 1754322"/>
              <a:gd name="connsiteX46" fmla="*/ 1275419 w 1723364"/>
              <a:gd name="connsiteY46" fmla="*/ 1643655 h 1754322"/>
              <a:gd name="connsiteX47" fmla="*/ 1207310 w 1723364"/>
              <a:gd name="connsiteY47" fmla="*/ 1558003 h 1754322"/>
              <a:gd name="connsiteX48" fmla="*/ 1167064 w 1723364"/>
              <a:gd name="connsiteY48" fmla="*/ 1477511 h 1754322"/>
              <a:gd name="connsiteX49" fmla="*/ 1150036 w 1723364"/>
              <a:gd name="connsiteY49" fmla="*/ 1470803 h 1754322"/>
              <a:gd name="connsiteX50" fmla="*/ 981312 w 1723364"/>
              <a:gd name="connsiteY50" fmla="*/ 1526013 h 1754322"/>
              <a:gd name="connsiteX51" fmla="*/ 969960 w 1723364"/>
              <a:gd name="connsiteY51" fmla="*/ 1544072 h 1754322"/>
              <a:gd name="connsiteX52" fmla="*/ 989052 w 1723364"/>
              <a:gd name="connsiteY52" fmla="*/ 1663779 h 1754322"/>
              <a:gd name="connsiteX53" fmla="*/ 978216 w 1723364"/>
              <a:gd name="connsiteY53" fmla="*/ 1743755 h 1754322"/>
              <a:gd name="connsiteX54" fmla="*/ 966864 w 1723364"/>
              <a:gd name="connsiteY54" fmla="*/ 1749947 h 1754322"/>
              <a:gd name="connsiteX55" fmla="*/ 758410 w 1723364"/>
              <a:gd name="connsiteY55" fmla="*/ 1749947 h 1754322"/>
              <a:gd name="connsiteX56" fmla="*/ 745510 w 1723364"/>
              <a:gd name="connsiteY56" fmla="*/ 1737047 h 1754322"/>
              <a:gd name="connsiteX57" fmla="*/ 747058 w 1723364"/>
              <a:gd name="connsiteY57" fmla="*/ 1598249 h 1754322"/>
              <a:gd name="connsiteX58" fmla="*/ 756346 w 1723364"/>
              <a:gd name="connsiteY58" fmla="*/ 1543556 h 1754322"/>
              <a:gd name="connsiteX59" fmla="*/ 744478 w 1723364"/>
              <a:gd name="connsiteY59" fmla="*/ 1525496 h 1754322"/>
              <a:gd name="connsiteX60" fmla="*/ 575754 w 1723364"/>
              <a:gd name="connsiteY60" fmla="*/ 1470287 h 1754322"/>
              <a:gd name="connsiteX61" fmla="*/ 559758 w 1723364"/>
              <a:gd name="connsiteY61" fmla="*/ 1475963 h 1754322"/>
              <a:gd name="connsiteX62" fmla="*/ 504549 w 1723364"/>
              <a:gd name="connsiteY62" fmla="*/ 1585350 h 1754322"/>
              <a:gd name="connsiteX63" fmla="*/ 447275 w 1723364"/>
              <a:gd name="connsiteY63" fmla="*/ 1645719 h 1754322"/>
              <a:gd name="connsiteX64" fmla="*/ 434376 w 1723364"/>
              <a:gd name="connsiteY64" fmla="*/ 1643655 h 1754322"/>
              <a:gd name="connsiteX65" fmla="*/ 290418 w 1723364"/>
              <a:gd name="connsiteY65" fmla="*/ 1542008 h 1754322"/>
              <a:gd name="connsiteX66" fmla="*/ 265651 w 1723364"/>
              <a:gd name="connsiteY66" fmla="*/ 1521369 h 1754322"/>
              <a:gd name="connsiteX67" fmla="*/ 262039 w 1723364"/>
              <a:gd name="connsiteY67" fmla="*/ 1505889 h 1754322"/>
              <a:gd name="connsiteX68" fmla="*/ 321893 w 1723364"/>
              <a:gd name="connsiteY68" fmla="*/ 1415593 h 1754322"/>
              <a:gd name="connsiteX69" fmla="*/ 386906 w 1723364"/>
              <a:gd name="connsiteY69" fmla="*/ 1351096 h 1754322"/>
              <a:gd name="connsiteX70" fmla="*/ 387938 w 1723364"/>
              <a:gd name="connsiteY70" fmla="*/ 1334069 h 1754322"/>
              <a:gd name="connsiteX71" fmla="*/ 354915 w 1723364"/>
              <a:gd name="connsiteY71" fmla="*/ 1295887 h 1754322"/>
              <a:gd name="connsiteX72" fmla="*/ 282678 w 1723364"/>
              <a:gd name="connsiteY72" fmla="*/ 1189595 h 1754322"/>
              <a:gd name="connsiteX73" fmla="*/ 262555 w 1723364"/>
              <a:gd name="connsiteY73" fmla="*/ 1183920 h 1754322"/>
              <a:gd name="connsiteX74" fmla="*/ 152136 w 1723364"/>
              <a:gd name="connsiteY74" fmla="*/ 1240161 h 1754322"/>
              <a:gd name="connsiteX75" fmla="*/ 75256 w 1723364"/>
              <a:gd name="connsiteY75" fmla="*/ 1253577 h 1754322"/>
              <a:gd name="connsiteX76" fmla="*/ 65452 w 1723364"/>
              <a:gd name="connsiteY76" fmla="*/ 1245321 h 1754322"/>
              <a:gd name="connsiteX77" fmla="*/ 439 w 1723364"/>
              <a:gd name="connsiteY77" fmla="*/ 1045637 h 1754322"/>
              <a:gd name="connsiteX78" fmla="*/ 7663 w 1723364"/>
              <a:gd name="connsiteY78" fmla="*/ 1031190 h 1754322"/>
              <a:gd name="connsiteX79" fmla="*/ 54101 w 1723364"/>
              <a:gd name="connsiteY79" fmla="*/ 1005907 h 1754322"/>
              <a:gd name="connsiteX80" fmla="*/ 106730 w 1723364"/>
              <a:gd name="connsiteY80" fmla="*/ 994556 h 1754322"/>
              <a:gd name="connsiteX81" fmla="*/ 197026 w 1723364"/>
              <a:gd name="connsiteY81" fmla="*/ 980109 h 1754322"/>
              <a:gd name="connsiteX82" fmla="*/ 209410 w 1723364"/>
              <a:gd name="connsiteY82" fmla="*/ 964113 h 1754322"/>
              <a:gd name="connsiteX83" fmla="*/ 203734 w 1723364"/>
              <a:gd name="connsiteY83" fmla="*/ 897552 h 1754322"/>
              <a:gd name="connsiteX84" fmla="*/ 208378 w 1723364"/>
              <a:gd name="connsiteY84" fmla="*/ 801064 h 1754322"/>
              <a:gd name="connsiteX85" fmla="*/ 185159 w 1723364"/>
              <a:gd name="connsiteY85" fmla="*/ 770622 h 1754322"/>
              <a:gd name="connsiteX86" fmla="*/ 73192 w 1723364"/>
              <a:gd name="connsiteY86" fmla="*/ 753079 h 1754322"/>
              <a:gd name="connsiteX87" fmla="*/ 24690 w 1723364"/>
              <a:gd name="connsiteY87" fmla="*/ 730375 h 1754322"/>
              <a:gd name="connsiteX88" fmla="*/ 5599 w 1723364"/>
              <a:gd name="connsiteY88" fmla="*/ 687033 h 1754322"/>
              <a:gd name="connsiteX89" fmla="*/ 63904 w 1723364"/>
              <a:gd name="connsiteY89" fmla="*/ 511085 h 1754322"/>
              <a:gd name="connsiteX90" fmla="*/ 83511 w 1723364"/>
              <a:gd name="connsiteY90" fmla="*/ 499733 h 1754322"/>
              <a:gd name="connsiteX91" fmla="*/ 183611 w 1723364"/>
              <a:gd name="connsiteY91" fmla="*/ 528628 h 1754322"/>
              <a:gd name="connsiteX92" fmla="*/ 262555 w 1723364"/>
              <a:gd name="connsiteY92" fmla="*/ 569390 h 1754322"/>
              <a:gd name="connsiteX93" fmla="*/ 282163 w 1723364"/>
              <a:gd name="connsiteY93" fmla="*/ 564231 h 1754322"/>
              <a:gd name="connsiteX94" fmla="*/ 386906 w 1723364"/>
              <a:gd name="connsiteY94" fmla="*/ 419757 h 1754322"/>
              <a:gd name="connsiteX95" fmla="*/ 386390 w 1723364"/>
              <a:gd name="connsiteY95" fmla="*/ 402214 h 1754322"/>
              <a:gd name="connsiteX96" fmla="*/ 296094 w 1723364"/>
              <a:gd name="connsiteY96" fmla="*/ 311918 h 1754322"/>
              <a:gd name="connsiteX97" fmla="*/ 259975 w 1723364"/>
              <a:gd name="connsiteY97" fmla="*/ 242777 h 1754322"/>
              <a:gd name="connsiteX98" fmla="*/ 264619 w 1723364"/>
              <a:gd name="connsiteY98" fmla="*/ 232973 h 1754322"/>
              <a:gd name="connsiteX99" fmla="*/ 435408 w 1723364"/>
              <a:gd name="connsiteY99" fmla="*/ 109139 h 1754322"/>
              <a:gd name="connsiteX100" fmla="*/ 450371 w 1723364"/>
              <a:gd name="connsiteY100" fmla="*/ 110687 h 1754322"/>
              <a:gd name="connsiteX101" fmla="*/ 518480 w 1723364"/>
              <a:gd name="connsiteY101" fmla="*/ 196339 h 1754322"/>
              <a:gd name="connsiteX102" fmla="*/ 559758 w 1723364"/>
              <a:gd name="connsiteY102" fmla="*/ 277863 h 1754322"/>
              <a:gd name="connsiteX103" fmla="*/ 574722 w 1723364"/>
              <a:gd name="connsiteY103" fmla="*/ 283539 h 1754322"/>
              <a:gd name="connsiteX104" fmla="*/ 746026 w 1723364"/>
              <a:gd name="connsiteY104" fmla="*/ 227813 h 1754322"/>
              <a:gd name="connsiteX105" fmla="*/ 756346 w 1723364"/>
              <a:gd name="connsiteY105" fmla="*/ 211302 h 1754322"/>
              <a:gd name="connsiteX106" fmla="*/ 737254 w 1723364"/>
              <a:gd name="connsiteY106" fmla="*/ 91596 h 1754322"/>
              <a:gd name="connsiteX107" fmla="*/ 748090 w 1723364"/>
              <a:gd name="connsiteY107" fmla="*/ 10587 h 1754322"/>
              <a:gd name="connsiteX108" fmla="*/ 758410 w 1723364"/>
              <a:gd name="connsiteY108" fmla="*/ 4395 h 1754322"/>
              <a:gd name="connsiteX109" fmla="*/ 879664 w 1723364"/>
              <a:gd name="connsiteY109" fmla="*/ 267 h 1754322"/>
              <a:gd name="connsiteX110" fmla="*/ 861605 w 1723364"/>
              <a:gd name="connsiteY110" fmla="*/ 1409918 h 1754322"/>
              <a:gd name="connsiteX111" fmla="*/ 1392546 w 1723364"/>
              <a:gd name="connsiteY111" fmla="*/ 879493 h 1754322"/>
              <a:gd name="connsiteX112" fmla="*/ 862637 w 1723364"/>
              <a:gd name="connsiteY112" fmla="*/ 348552 h 1754322"/>
              <a:gd name="connsiteX113" fmla="*/ 331180 w 1723364"/>
              <a:gd name="connsiteY113" fmla="*/ 879493 h 1754322"/>
              <a:gd name="connsiteX114" fmla="*/ 861605 w 1723364"/>
              <a:gd name="connsiteY114" fmla="*/ 1409918 h 175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1723364" h="1754322">
                <a:moveTo>
                  <a:pt x="879664" y="267"/>
                </a:moveTo>
                <a:cubicBezTo>
                  <a:pt x="907527" y="2332"/>
                  <a:pt x="935906" y="4395"/>
                  <a:pt x="964801" y="5943"/>
                </a:cubicBezTo>
                <a:cubicBezTo>
                  <a:pt x="974088" y="6459"/>
                  <a:pt x="976668" y="11103"/>
                  <a:pt x="979248" y="18843"/>
                </a:cubicBezTo>
                <a:cubicBezTo>
                  <a:pt x="994727" y="65797"/>
                  <a:pt x="985956" y="112235"/>
                  <a:pt x="977700" y="158673"/>
                </a:cubicBezTo>
                <a:cubicBezTo>
                  <a:pt x="974604" y="176732"/>
                  <a:pt x="972024" y="195307"/>
                  <a:pt x="968928" y="213366"/>
                </a:cubicBezTo>
                <a:cubicBezTo>
                  <a:pt x="967380" y="222654"/>
                  <a:pt x="969960" y="227813"/>
                  <a:pt x="979764" y="229877"/>
                </a:cubicBezTo>
                <a:cubicBezTo>
                  <a:pt x="1038585" y="240713"/>
                  <a:pt x="1095343" y="259804"/>
                  <a:pt x="1149520" y="285087"/>
                </a:cubicBezTo>
                <a:cubicBezTo>
                  <a:pt x="1158808" y="289215"/>
                  <a:pt x="1162420" y="286119"/>
                  <a:pt x="1166548" y="278379"/>
                </a:cubicBezTo>
                <a:cubicBezTo>
                  <a:pt x="1180995" y="248969"/>
                  <a:pt x="1197506" y="220590"/>
                  <a:pt x="1210406" y="190663"/>
                </a:cubicBezTo>
                <a:cubicBezTo>
                  <a:pt x="1222273" y="163316"/>
                  <a:pt x="1240848" y="142161"/>
                  <a:pt x="1263035" y="123070"/>
                </a:cubicBezTo>
                <a:cubicBezTo>
                  <a:pt x="1282643" y="106043"/>
                  <a:pt x="1282127" y="106559"/>
                  <a:pt x="1304314" y="119458"/>
                </a:cubicBezTo>
                <a:cubicBezTo>
                  <a:pt x="1359523" y="151449"/>
                  <a:pt x="1409573" y="190663"/>
                  <a:pt x="1458075" y="231941"/>
                </a:cubicBezTo>
                <a:cubicBezTo>
                  <a:pt x="1465299" y="238133"/>
                  <a:pt x="1467362" y="243809"/>
                  <a:pt x="1462203" y="251549"/>
                </a:cubicBezTo>
                <a:cubicBezTo>
                  <a:pt x="1461687" y="252064"/>
                  <a:pt x="1461171" y="253096"/>
                  <a:pt x="1461171" y="254128"/>
                </a:cubicBezTo>
                <a:cubicBezTo>
                  <a:pt x="1448271" y="291279"/>
                  <a:pt x="1425052" y="320689"/>
                  <a:pt x="1396158" y="347004"/>
                </a:cubicBezTo>
                <a:cubicBezTo>
                  <a:pt x="1375518" y="365064"/>
                  <a:pt x="1356943" y="385703"/>
                  <a:pt x="1337336" y="404794"/>
                </a:cubicBezTo>
                <a:cubicBezTo>
                  <a:pt x="1332177" y="409954"/>
                  <a:pt x="1330628" y="413565"/>
                  <a:pt x="1336304" y="419757"/>
                </a:cubicBezTo>
                <a:cubicBezTo>
                  <a:pt x="1347656" y="432141"/>
                  <a:pt x="1357459" y="445556"/>
                  <a:pt x="1369327" y="457939"/>
                </a:cubicBezTo>
                <a:cubicBezTo>
                  <a:pt x="1399769" y="489930"/>
                  <a:pt x="1419893" y="528628"/>
                  <a:pt x="1442596" y="565263"/>
                </a:cubicBezTo>
                <a:cubicBezTo>
                  <a:pt x="1448271" y="574550"/>
                  <a:pt x="1452915" y="576098"/>
                  <a:pt x="1462719" y="570938"/>
                </a:cubicBezTo>
                <a:cubicBezTo>
                  <a:pt x="1499353" y="551847"/>
                  <a:pt x="1535988" y="533272"/>
                  <a:pt x="1573138" y="514697"/>
                </a:cubicBezTo>
                <a:cubicBezTo>
                  <a:pt x="1597389" y="502830"/>
                  <a:pt x="1624220" y="504893"/>
                  <a:pt x="1650018" y="501281"/>
                </a:cubicBezTo>
                <a:cubicBezTo>
                  <a:pt x="1655694" y="500250"/>
                  <a:pt x="1658274" y="505409"/>
                  <a:pt x="1659822" y="509537"/>
                </a:cubicBezTo>
                <a:cubicBezTo>
                  <a:pt x="1687685" y="574034"/>
                  <a:pt x="1709872" y="640595"/>
                  <a:pt x="1724835" y="709220"/>
                </a:cubicBezTo>
                <a:cubicBezTo>
                  <a:pt x="1726383" y="716444"/>
                  <a:pt x="1723803" y="720572"/>
                  <a:pt x="1717611" y="723668"/>
                </a:cubicBezTo>
                <a:cubicBezTo>
                  <a:pt x="1702132" y="731923"/>
                  <a:pt x="1686653" y="740695"/>
                  <a:pt x="1671173" y="748950"/>
                </a:cubicBezTo>
                <a:cubicBezTo>
                  <a:pt x="1654662" y="757722"/>
                  <a:pt x="1636087" y="757206"/>
                  <a:pt x="1618544" y="760302"/>
                </a:cubicBezTo>
                <a:cubicBezTo>
                  <a:pt x="1589133" y="765462"/>
                  <a:pt x="1559207" y="770106"/>
                  <a:pt x="1529280" y="774234"/>
                </a:cubicBezTo>
                <a:cubicBezTo>
                  <a:pt x="1517412" y="775781"/>
                  <a:pt x="1514316" y="780941"/>
                  <a:pt x="1515349" y="791777"/>
                </a:cubicBezTo>
                <a:cubicBezTo>
                  <a:pt x="1517412" y="813448"/>
                  <a:pt x="1518444" y="835635"/>
                  <a:pt x="1521024" y="857306"/>
                </a:cubicBezTo>
                <a:cubicBezTo>
                  <a:pt x="1524636" y="889813"/>
                  <a:pt x="1518960" y="921803"/>
                  <a:pt x="1516380" y="953794"/>
                </a:cubicBezTo>
                <a:cubicBezTo>
                  <a:pt x="1514316" y="980109"/>
                  <a:pt x="1513284" y="980109"/>
                  <a:pt x="1538567" y="983720"/>
                </a:cubicBezTo>
                <a:cubicBezTo>
                  <a:pt x="1576750" y="989912"/>
                  <a:pt x="1614932" y="995588"/>
                  <a:pt x="1653114" y="1001779"/>
                </a:cubicBezTo>
                <a:cubicBezTo>
                  <a:pt x="1671173" y="1004875"/>
                  <a:pt x="1685105" y="1016227"/>
                  <a:pt x="1700584" y="1024483"/>
                </a:cubicBezTo>
                <a:cubicBezTo>
                  <a:pt x="1726899" y="1038414"/>
                  <a:pt x="1725867" y="1038930"/>
                  <a:pt x="1719675" y="1067825"/>
                </a:cubicBezTo>
                <a:cubicBezTo>
                  <a:pt x="1706260" y="1128710"/>
                  <a:pt x="1685105" y="1186500"/>
                  <a:pt x="1661370" y="1243773"/>
                </a:cubicBezTo>
                <a:cubicBezTo>
                  <a:pt x="1657242" y="1253577"/>
                  <a:pt x="1651566" y="1256157"/>
                  <a:pt x="1641763" y="1255124"/>
                </a:cubicBezTo>
                <a:cubicBezTo>
                  <a:pt x="1606160" y="1252028"/>
                  <a:pt x="1572622" y="1244805"/>
                  <a:pt x="1541663" y="1226230"/>
                </a:cubicBezTo>
                <a:cubicBezTo>
                  <a:pt x="1515864" y="1210750"/>
                  <a:pt x="1488001" y="1198883"/>
                  <a:pt x="1461687" y="1184436"/>
                </a:cubicBezTo>
                <a:cubicBezTo>
                  <a:pt x="1453947" y="1180308"/>
                  <a:pt x="1448787" y="1180308"/>
                  <a:pt x="1444143" y="1189079"/>
                </a:cubicBezTo>
                <a:cubicBezTo>
                  <a:pt x="1415249" y="1241709"/>
                  <a:pt x="1380162" y="1290211"/>
                  <a:pt x="1339400" y="1333553"/>
                </a:cubicBezTo>
                <a:cubicBezTo>
                  <a:pt x="1332177" y="1341293"/>
                  <a:pt x="1332177" y="1345936"/>
                  <a:pt x="1339916" y="1353160"/>
                </a:cubicBezTo>
                <a:cubicBezTo>
                  <a:pt x="1370359" y="1382571"/>
                  <a:pt x="1400801" y="1412498"/>
                  <a:pt x="1430212" y="1443456"/>
                </a:cubicBezTo>
                <a:cubicBezTo>
                  <a:pt x="1448271" y="1462547"/>
                  <a:pt x="1453947" y="1488862"/>
                  <a:pt x="1465814" y="1511565"/>
                </a:cubicBezTo>
                <a:cubicBezTo>
                  <a:pt x="1467879" y="1515693"/>
                  <a:pt x="1464267" y="1518789"/>
                  <a:pt x="1461171" y="1521369"/>
                </a:cubicBezTo>
                <a:cubicBezTo>
                  <a:pt x="1408025" y="1568323"/>
                  <a:pt x="1351784" y="1610117"/>
                  <a:pt x="1290382" y="1645203"/>
                </a:cubicBezTo>
                <a:cubicBezTo>
                  <a:pt x="1284707" y="1648815"/>
                  <a:pt x="1280579" y="1648299"/>
                  <a:pt x="1275419" y="1643655"/>
                </a:cubicBezTo>
                <a:cubicBezTo>
                  <a:pt x="1247040" y="1619404"/>
                  <a:pt x="1221757" y="1593606"/>
                  <a:pt x="1207310" y="1558003"/>
                </a:cubicBezTo>
                <a:cubicBezTo>
                  <a:pt x="1195958" y="1530140"/>
                  <a:pt x="1179963" y="1504341"/>
                  <a:pt x="1167064" y="1477511"/>
                </a:cubicBezTo>
                <a:cubicBezTo>
                  <a:pt x="1162936" y="1469255"/>
                  <a:pt x="1158808" y="1467191"/>
                  <a:pt x="1150036" y="1470803"/>
                </a:cubicBezTo>
                <a:cubicBezTo>
                  <a:pt x="1096375" y="1496086"/>
                  <a:pt x="1040133" y="1514661"/>
                  <a:pt x="981312" y="1526013"/>
                </a:cubicBezTo>
                <a:cubicBezTo>
                  <a:pt x="969960" y="1528076"/>
                  <a:pt x="967896" y="1534268"/>
                  <a:pt x="969960" y="1544072"/>
                </a:cubicBezTo>
                <a:cubicBezTo>
                  <a:pt x="976668" y="1583802"/>
                  <a:pt x="982860" y="1623532"/>
                  <a:pt x="989052" y="1663779"/>
                </a:cubicBezTo>
                <a:cubicBezTo>
                  <a:pt x="993179" y="1691641"/>
                  <a:pt x="982344" y="1716924"/>
                  <a:pt x="978216" y="1743755"/>
                </a:cubicBezTo>
                <a:cubicBezTo>
                  <a:pt x="977184" y="1749431"/>
                  <a:pt x="971508" y="1749431"/>
                  <a:pt x="966864" y="1749947"/>
                </a:cubicBezTo>
                <a:cubicBezTo>
                  <a:pt x="897207" y="1757170"/>
                  <a:pt x="828067" y="1756655"/>
                  <a:pt x="758410" y="1749947"/>
                </a:cubicBezTo>
                <a:cubicBezTo>
                  <a:pt x="749638" y="1748915"/>
                  <a:pt x="748090" y="1744271"/>
                  <a:pt x="745510" y="1737047"/>
                </a:cubicBezTo>
                <a:cubicBezTo>
                  <a:pt x="730031" y="1690609"/>
                  <a:pt x="738286" y="1644687"/>
                  <a:pt x="747058" y="1598249"/>
                </a:cubicBezTo>
                <a:cubicBezTo>
                  <a:pt x="750154" y="1580190"/>
                  <a:pt x="752734" y="1561615"/>
                  <a:pt x="756346" y="1543556"/>
                </a:cubicBezTo>
                <a:cubicBezTo>
                  <a:pt x="758410" y="1533236"/>
                  <a:pt x="755314" y="1527560"/>
                  <a:pt x="744478" y="1525496"/>
                </a:cubicBezTo>
                <a:cubicBezTo>
                  <a:pt x="685657" y="1514661"/>
                  <a:pt x="629931" y="1496086"/>
                  <a:pt x="575754" y="1470287"/>
                </a:cubicBezTo>
                <a:cubicBezTo>
                  <a:pt x="568014" y="1466675"/>
                  <a:pt x="563886" y="1467707"/>
                  <a:pt x="559758" y="1475963"/>
                </a:cubicBezTo>
                <a:cubicBezTo>
                  <a:pt x="541699" y="1512597"/>
                  <a:pt x="522608" y="1548715"/>
                  <a:pt x="504549" y="1585350"/>
                </a:cubicBezTo>
                <a:cubicBezTo>
                  <a:pt x="491649" y="1611149"/>
                  <a:pt x="466882" y="1626112"/>
                  <a:pt x="447275" y="1645719"/>
                </a:cubicBezTo>
                <a:cubicBezTo>
                  <a:pt x="442631" y="1650363"/>
                  <a:pt x="438504" y="1646235"/>
                  <a:pt x="434376" y="1643655"/>
                </a:cubicBezTo>
                <a:cubicBezTo>
                  <a:pt x="384326" y="1612697"/>
                  <a:pt x="334276" y="1581738"/>
                  <a:pt x="290418" y="1542008"/>
                </a:cubicBezTo>
                <a:cubicBezTo>
                  <a:pt x="282678" y="1534784"/>
                  <a:pt x="273907" y="1528076"/>
                  <a:pt x="265651" y="1521369"/>
                </a:cubicBezTo>
                <a:cubicBezTo>
                  <a:pt x="259975" y="1516725"/>
                  <a:pt x="259459" y="1512597"/>
                  <a:pt x="262039" y="1505889"/>
                </a:cubicBezTo>
                <a:cubicBezTo>
                  <a:pt x="276487" y="1472351"/>
                  <a:pt x="292998" y="1440360"/>
                  <a:pt x="321893" y="1415593"/>
                </a:cubicBezTo>
                <a:cubicBezTo>
                  <a:pt x="345112" y="1395986"/>
                  <a:pt x="365235" y="1372767"/>
                  <a:pt x="386906" y="1351096"/>
                </a:cubicBezTo>
                <a:cubicBezTo>
                  <a:pt x="393098" y="1345421"/>
                  <a:pt x="394129" y="1341293"/>
                  <a:pt x="387938" y="1334069"/>
                </a:cubicBezTo>
                <a:cubicBezTo>
                  <a:pt x="376586" y="1321685"/>
                  <a:pt x="366783" y="1308270"/>
                  <a:pt x="354915" y="1295887"/>
                </a:cubicBezTo>
                <a:cubicBezTo>
                  <a:pt x="324989" y="1264412"/>
                  <a:pt x="305382" y="1225714"/>
                  <a:pt x="282678" y="1189595"/>
                </a:cubicBezTo>
                <a:cubicBezTo>
                  <a:pt x="277003" y="1180308"/>
                  <a:pt x="272359" y="1178760"/>
                  <a:pt x="262555" y="1183920"/>
                </a:cubicBezTo>
                <a:cubicBezTo>
                  <a:pt x="225921" y="1203011"/>
                  <a:pt x="189287" y="1221586"/>
                  <a:pt x="152136" y="1240161"/>
                </a:cubicBezTo>
                <a:cubicBezTo>
                  <a:pt x="127885" y="1252545"/>
                  <a:pt x="101054" y="1249965"/>
                  <a:pt x="75256" y="1253577"/>
                </a:cubicBezTo>
                <a:cubicBezTo>
                  <a:pt x="69580" y="1254608"/>
                  <a:pt x="67000" y="1249965"/>
                  <a:pt x="65452" y="1245321"/>
                </a:cubicBezTo>
                <a:cubicBezTo>
                  <a:pt x="37589" y="1180824"/>
                  <a:pt x="15402" y="1114263"/>
                  <a:pt x="439" y="1045637"/>
                </a:cubicBezTo>
                <a:cubicBezTo>
                  <a:pt x="-1109" y="1038414"/>
                  <a:pt x="1471" y="1034286"/>
                  <a:pt x="7663" y="1031190"/>
                </a:cubicBezTo>
                <a:cubicBezTo>
                  <a:pt x="23142" y="1022935"/>
                  <a:pt x="38621" y="1014163"/>
                  <a:pt x="54101" y="1005907"/>
                </a:cubicBezTo>
                <a:cubicBezTo>
                  <a:pt x="70612" y="997136"/>
                  <a:pt x="89187" y="997652"/>
                  <a:pt x="106730" y="994556"/>
                </a:cubicBezTo>
                <a:cubicBezTo>
                  <a:pt x="136657" y="989396"/>
                  <a:pt x="167099" y="984236"/>
                  <a:pt x="197026" y="980109"/>
                </a:cubicBezTo>
                <a:cubicBezTo>
                  <a:pt x="207346" y="978560"/>
                  <a:pt x="210442" y="973917"/>
                  <a:pt x="209410" y="964113"/>
                </a:cubicBezTo>
                <a:cubicBezTo>
                  <a:pt x="207346" y="941926"/>
                  <a:pt x="206314" y="919739"/>
                  <a:pt x="203734" y="897552"/>
                </a:cubicBezTo>
                <a:cubicBezTo>
                  <a:pt x="200122" y="865045"/>
                  <a:pt x="205798" y="833055"/>
                  <a:pt x="208378" y="801064"/>
                </a:cubicBezTo>
                <a:cubicBezTo>
                  <a:pt x="210442" y="774749"/>
                  <a:pt x="211474" y="774749"/>
                  <a:pt x="185159" y="770622"/>
                </a:cubicBezTo>
                <a:cubicBezTo>
                  <a:pt x="148009" y="764430"/>
                  <a:pt x="110342" y="758754"/>
                  <a:pt x="73192" y="753079"/>
                </a:cubicBezTo>
                <a:cubicBezTo>
                  <a:pt x="54616" y="750499"/>
                  <a:pt x="40169" y="738631"/>
                  <a:pt x="24690" y="730375"/>
                </a:cubicBezTo>
                <a:cubicBezTo>
                  <a:pt x="-1625" y="715928"/>
                  <a:pt x="-593" y="715928"/>
                  <a:pt x="5599" y="687033"/>
                </a:cubicBezTo>
                <a:cubicBezTo>
                  <a:pt x="19014" y="626148"/>
                  <a:pt x="40169" y="568358"/>
                  <a:pt x="63904" y="511085"/>
                </a:cubicBezTo>
                <a:cubicBezTo>
                  <a:pt x="68032" y="501281"/>
                  <a:pt x="73192" y="498701"/>
                  <a:pt x="83511" y="499733"/>
                </a:cubicBezTo>
                <a:cubicBezTo>
                  <a:pt x="119114" y="502830"/>
                  <a:pt x="152652" y="510053"/>
                  <a:pt x="183611" y="528628"/>
                </a:cubicBezTo>
                <a:cubicBezTo>
                  <a:pt x="208894" y="543592"/>
                  <a:pt x="236241" y="555459"/>
                  <a:pt x="262555" y="569390"/>
                </a:cubicBezTo>
                <a:cubicBezTo>
                  <a:pt x="271327" y="574034"/>
                  <a:pt x="277003" y="574034"/>
                  <a:pt x="282163" y="564231"/>
                </a:cubicBezTo>
                <a:cubicBezTo>
                  <a:pt x="311057" y="511601"/>
                  <a:pt x="346144" y="463615"/>
                  <a:pt x="386906" y="419757"/>
                </a:cubicBezTo>
                <a:cubicBezTo>
                  <a:pt x="393614" y="412534"/>
                  <a:pt x="393098" y="408922"/>
                  <a:pt x="386390" y="402214"/>
                </a:cubicBezTo>
                <a:cubicBezTo>
                  <a:pt x="355947" y="372287"/>
                  <a:pt x="325505" y="342360"/>
                  <a:pt x="296094" y="311918"/>
                </a:cubicBezTo>
                <a:cubicBezTo>
                  <a:pt x="277519" y="292827"/>
                  <a:pt x="271843" y="265996"/>
                  <a:pt x="259975" y="242777"/>
                </a:cubicBezTo>
                <a:cubicBezTo>
                  <a:pt x="257912" y="238649"/>
                  <a:pt x="261524" y="235553"/>
                  <a:pt x="264619" y="232973"/>
                </a:cubicBezTo>
                <a:cubicBezTo>
                  <a:pt x="317765" y="186019"/>
                  <a:pt x="374007" y="144225"/>
                  <a:pt x="435408" y="109139"/>
                </a:cubicBezTo>
                <a:cubicBezTo>
                  <a:pt x="441084" y="105527"/>
                  <a:pt x="445211" y="106043"/>
                  <a:pt x="450371" y="110687"/>
                </a:cubicBezTo>
                <a:cubicBezTo>
                  <a:pt x="478750" y="134937"/>
                  <a:pt x="504033" y="160736"/>
                  <a:pt x="518480" y="196339"/>
                </a:cubicBezTo>
                <a:cubicBezTo>
                  <a:pt x="530348" y="224202"/>
                  <a:pt x="545827" y="250516"/>
                  <a:pt x="559758" y="277863"/>
                </a:cubicBezTo>
                <a:cubicBezTo>
                  <a:pt x="563370" y="285087"/>
                  <a:pt x="566982" y="287151"/>
                  <a:pt x="574722" y="283539"/>
                </a:cubicBezTo>
                <a:cubicBezTo>
                  <a:pt x="629415" y="257740"/>
                  <a:pt x="686173" y="238649"/>
                  <a:pt x="746026" y="227813"/>
                </a:cubicBezTo>
                <a:cubicBezTo>
                  <a:pt x="756346" y="225750"/>
                  <a:pt x="757893" y="220074"/>
                  <a:pt x="756346" y="211302"/>
                </a:cubicBezTo>
                <a:cubicBezTo>
                  <a:pt x="749638" y="171572"/>
                  <a:pt x="743446" y="131326"/>
                  <a:pt x="737254" y="91596"/>
                </a:cubicBezTo>
                <a:cubicBezTo>
                  <a:pt x="732611" y="63217"/>
                  <a:pt x="743446" y="37418"/>
                  <a:pt x="748090" y="10587"/>
                </a:cubicBezTo>
                <a:cubicBezTo>
                  <a:pt x="749122" y="5427"/>
                  <a:pt x="753766" y="4395"/>
                  <a:pt x="758410" y="4395"/>
                </a:cubicBezTo>
                <a:cubicBezTo>
                  <a:pt x="797624" y="4395"/>
                  <a:pt x="837870" y="-1280"/>
                  <a:pt x="879664" y="267"/>
                </a:cubicBezTo>
                <a:close/>
                <a:moveTo>
                  <a:pt x="861605" y="1409918"/>
                </a:moveTo>
                <a:cubicBezTo>
                  <a:pt x="1155712" y="1407338"/>
                  <a:pt x="1392030" y="1176180"/>
                  <a:pt x="1392546" y="879493"/>
                </a:cubicBezTo>
                <a:cubicBezTo>
                  <a:pt x="1393062" y="585902"/>
                  <a:pt x="1160356" y="349068"/>
                  <a:pt x="862637" y="348552"/>
                </a:cubicBezTo>
                <a:cubicBezTo>
                  <a:pt x="568014" y="348036"/>
                  <a:pt x="331180" y="581774"/>
                  <a:pt x="331180" y="879493"/>
                </a:cubicBezTo>
                <a:cubicBezTo>
                  <a:pt x="331180" y="1173600"/>
                  <a:pt x="565950" y="1406822"/>
                  <a:pt x="861605" y="1409918"/>
                </a:cubicBezTo>
                <a:close/>
              </a:path>
            </a:pathLst>
          </a:custGeom>
          <a:solidFill>
            <a:schemeClr val="bg1">
              <a:alpha val="5000"/>
            </a:schemeClr>
          </a:solidFill>
          <a:ln w="5155" cap="flat">
            <a:noFill/>
            <a:prstDash val="solid"/>
            <a:miter/>
          </a:ln>
        </p:spPr>
        <p:txBody>
          <a:bodyPr rtlCol="0" anchor="ctr"/>
          <a:lstStyle/>
          <a:p>
            <a:endParaRPr lang="en-US"/>
          </a:p>
        </p:txBody>
      </p:sp>
    </p:spTree>
    <p:extLst>
      <p:ext uri="{BB962C8B-B14F-4D97-AF65-F5344CB8AC3E}">
        <p14:creationId xmlns:p14="http://schemas.microsoft.com/office/powerpoint/2010/main" val="483210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6267734"/>
      </p:ext>
    </p:extLst>
  </p:cSld>
  <p:clrMap bg1="lt1" tx1="dk1" bg2="lt2" tx2="dk2" accent1="accent1" accent2="accent2" accent3="accent3" accent4="accent4" accent5="accent5" accent6="accent6" hlink="hlink" folHlink="folHlink"/>
  <p:sldLayoutIdLst>
    <p:sldLayoutId id="2147483876" r:id="rId1"/>
    <p:sldLayoutId id="2147483880" r:id="rId2"/>
    <p:sldLayoutId id="2147483881" r:id="rId3"/>
    <p:sldLayoutId id="2147483894" r:id="rId4"/>
    <p:sldLayoutId id="2147483895" r:id="rId5"/>
    <p:sldLayoutId id="2147483877" r:id="rId6"/>
    <p:sldLayoutId id="2147483896" r:id="rId7"/>
    <p:sldLayoutId id="2147483897" r:id="rId8"/>
    <p:sldLayoutId id="2147483899" r:id="rId9"/>
    <p:sldLayoutId id="2147483900" r:id="rId10"/>
    <p:sldLayoutId id="2147483901" r:id="rId11"/>
    <p:sldLayoutId id="214748390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xml"/><Relationship Id="rId1" Type="http://schemas.openxmlformats.org/officeDocument/2006/relationships/tags" Target="../tags/tag3.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6.png"/><Relationship Id="rId2" Type="http://schemas.openxmlformats.org/officeDocument/2006/relationships/slideLayout" Target="../slideLayouts/slideLayout5.xml"/><Relationship Id="rId1" Type="http://schemas.openxmlformats.org/officeDocument/2006/relationships/tags" Target="../tags/tag4.xml"/><Relationship Id="rId6" Type="http://schemas.openxmlformats.org/officeDocument/2006/relationships/image" Target="../media/image11.png"/><Relationship Id="rId5" Type="http://schemas.openxmlformats.org/officeDocument/2006/relationships/image" Target="../media/image9.sv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2.xml"/><Relationship Id="rId7" Type="http://schemas.openxmlformats.org/officeDocument/2006/relationships/image" Target="../media/image11.png"/><Relationship Id="rId12" Type="http://schemas.openxmlformats.org/officeDocument/2006/relationships/image" Target="../media/image6.png"/><Relationship Id="rId2" Type="http://schemas.openxmlformats.org/officeDocument/2006/relationships/slideLayout" Target="../slideLayouts/slideLayout5.xml"/><Relationship Id="rId1" Type="http://schemas.openxmlformats.org/officeDocument/2006/relationships/tags" Target="../tags/tag5.xml"/><Relationship Id="rId6" Type="http://schemas.openxmlformats.org/officeDocument/2006/relationships/image" Target="../media/image9.svg"/><Relationship Id="rId11" Type="http://schemas.openxmlformats.org/officeDocument/2006/relationships/image" Target="../media/image15.png"/><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7.emf"/><Relationship Id="rId9" Type="http://schemas.openxmlformats.org/officeDocument/2006/relationships/image" Target="../media/image13.sv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notesSlide" Target="../notesSlides/notesSlide3.xml"/><Relationship Id="rId7" Type="http://schemas.openxmlformats.org/officeDocument/2006/relationships/image" Target="../media/image11.png"/><Relationship Id="rId2" Type="http://schemas.openxmlformats.org/officeDocument/2006/relationships/slideLayout" Target="../slideLayouts/slideLayout5.xml"/><Relationship Id="rId1" Type="http://schemas.openxmlformats.org/officeDocument/2006/relationships/tags" Target="../tags/tag6.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6.png"/><Relationship Id="rId2" Type="http://schemas.openxmlformats.org/officeDocument/2006/relationships/slideLayout" Target="../slideLayouts/slideLayout5.xml"/><Relationship Id="rId1" Type="http://schemas.openxmlformats.org/officeDocument/2006/relationships/tags" Target="../tags/tag7.xml"/><Relationship Id="rId6" Type="http://schemas.openxmlformats.org/officeDocument/2006/relationships/image" Target="../media/image11.png"/><Relationship Id="rId5" Type="http://schemas.openxmlformats.org/officeDocument/2006/relationships/image" Target="../media/image9.sv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1.png"/><Relationship Id="rId3" Type="http://schemas.openxmlformats.org/officeDocument/2006/relationships/notesSlide" Target="../notesSlides/notesSlide4.xml"/><Relationship Id="rId7" Type="http://schemas.openxmlformats.org/officeDocument/2006/relationships/image" Target="../media/image9.svg"/><Relationship Id="rId12" Type="http://schemas.openxmlformats.org/officeDocument/2006/relationships/image" Target="../media/image20.svg"/><Relationship Id="rId2" Type="http://schemas.openxmlformats.org/officeDocument/2006/relationships/slideLayout" Target="../slideLayouts/slideLayout5.xml"/><Relationship Id="rId16" Type="http://schemas.openxmlformats.org/officeDocument/2006/relationships/image" Target="../media/image24.svg"/><Relationship Id="rId1" Type="http://schemas.openxmlformats.org/officeDocument/2006/relationships/tags" Target="../tags/tag8.xml"/><Relationship Id="rId6" Type="http://schemas.openxmlformats.org/officeDocument/2006/relationships/image" Target="../media/image8.png"/><Relationship Id="rId11" Type="http://schemas.openxmlformats.org/officeDocument/2006/relationships/image" Target="../media/image19.png"/><Relationship Id="rId5" Type="http://schemas.openxmlformats.org/officeDocument/2006/relationships/image" Target="../media/image7.emf"/><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6.png"/><Relationship Id="rId9" Type="http://schemas.openxmlformats.org/officeDocument/2006/relationships/image" Target="../media/image17.png"/><Relationship Id="rId14" Type="http://schemas.openxmlformats.org/officeDocument/2006/relationships/image" Target="../media/image22.svg"/></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6.png"/><Relationship Id="rId2" Type="http://schemas.openxmlformats.org/officeDocument/2006/relationships/slideLayout" Target="../slideLayouts/slideLayout5.xml"/><Relationship Id="rId1" Type="http://schemas.openxmlformats.org/officeDocument/2006/relationships/tags" Target="../tags/tag9.xml"/><Relationship Id="rId6" Type="http://schemas.openxmlformats.org/officeDocument/2006/relationships/image" Target="../media/image11.png"/><Relationship Id="rId5" Type="http://schemas.openxmlformats.org/officeDocument/2006/relationships/image" Target="../media/image9.sv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10.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6.xml"/><Relationship Id="rId7" Type="http://schemas.openxmlformats.org/officeDocument/2006/relationships/image" Target="../media/image11.png"/><Relationship Id="rId2" Type="http://schemas.openxmlformats.org/officeDocument/2006/relationships/slideLayout" Target="../slideLayouts/slideLayout5.xml"/><Relationship Id="rId1" Type="http://schemas.openxmlformats.org/officeDocument/2006/relationships/tags" Target="../tags/tag1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emf"/><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7.xml"/><Relationship Id="rId7" Type="http://schemas.openxmlformats.org/officeDocument/2006/relationships/image" Target="../media/image11.png"/><Relationship Id="rId2" Type="http://schemas.openxmlformats.org/officeDocument/2006/relationships/slideLayout" Target="../slideLayouts/slideLayout5.xml"/><Relationship Id="rId1" Type="http://schemas.openxmlformats.org/officeDocument/2006/relationships/tags" Target="../tags/tag1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8.xml"/><Relationship Id="rId7" Type="http://schemas.openxmlformats.org/officeDocument/2006/relationships/image" Target="../media/image9.svg"/><Relationship Id="rId2" Type="http://schemas.openxmlformats.org/officeDocument/2006/relationships/slideLayout" Target="../slideLayouts/slideLayout5.xml"/><Relationship Id="rId1" Type="http://schemas.openxmlformats.org/officeDocument/2006/relationships/tags" Target="../tags/tag13.xml"/><Relationship Id="rId6" Type="http://schemas.openxmlformats.org/officeDocument/2006/relationships/image" Target="../media/image8.png"/><Relationship Id="rId11" Type="http://schemas.openxmlformats.org/officeDocument/2006/relationships/image" Target="../media/image30.png"/><Relationship Id="rId5" Type="http://schemas.openxmlformats.org/officeDocument/2006/relationships/image" Target="../media/image7.emf"/><Relationship Id="rId10" Type="http://schemas.openxmlformats.org/officeDocument/2006/relationships/image" Target="../media/image29.jpeg"/><Relationship Id="rId4" Type="http://schemas.openxmlformats.org/officeDocument/2006/relationships/image" Target="../media/image28.png"/><Relationship Id="rId9" Type="http://schemas.openxmlformats.org/officeDocument/2006/relationships/image" Target="../media/image6.png"/></Relationships>
</file>

<file path=ppt/slides/_rels/slide1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9.xml"/><Relationship Id="rId7" Type="http://schemas.openxmlformats.org/officeDocument/2006/relationships/image" Target="../media/image11.png"/><Relationship Id="rId2" Type="http://schemas.openxmlformats.org/officeDocument/2006/relationships/slideLayout" Target="../slideLayouts/slideLayout5.xml"/><Relationship Id="rId1" Type="http://schemas.openxmlformats.org/officeDocument/2006/relationships/tags" Target="../tags/tag14.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emf"/><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notesSlide" Target="../notesSlides/notesSlide10.xml"/><Relationship Id="rId7" Type="http://schemas.openxmlformats.org/officeDocument/2006/relationships/image" Target="../media/image11.png"/><Relationship Id="rId2" Type="http://schemas.openxmlformats.org/officeDocument/2006/relationships/slideLayout" Target="../slideLayouts/slideLayout5.xml"/><Relationship Id="rId1" Type="http://schemas.openxmlformats.org/officeDocument/2006/relationships/tags" Target="../tags/tag15.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34.png"/><Relationship Id="rId4" Type="http://schemas.openxmlformats.org/officeDocument/2006/relationships/image" Target="../media/image7.emf"/><Relationship Id="rId9"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6.png"/><Relationship Id="rId2" Type="http://schemas.openxmlformats.org/officeDocument/2006/relationships/slideLayout" Target="../slideLayouts/slideLayout5.xml"/><Relationship Id="rId1" Type="http://schemas.openxmlformats.org/officeDocument/2006/relationships/tags" Target="../tags/tag17.xml"/><Relationship Id="rId6" Type="http://schemas.openxmlformats.org/officeDocument/2006/relationships/image" Target="../media/image11.png"/><Relationship Id="rId5" Type="http://schemas.openxmlformats.org/officeDocument/2006/relationships/image" Target="../media/image9.sv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notesSlide" Target="../notesSlides/notesSlide12.xml"/><Relationship Id="rId7" Type="http://schemas.openxmlformats.org/officeDocument/2006/relationships/image" Target="../media/image11.png"/><Relationship Id="rId2" Type="http://schemas.openxmlformats.org/officeDocument/2006/relationships/slideLayout" Target="../slideLayouts/slideLayout5.xml"/><Relationship Id="rId1" Type="http://schemas.openxmlformats.org/officeDocument/2006/relationships/tags" Target="../tags/tag18.xml"/><Relationship Id="rId6" Type="http://schemas.openxmlformats.org/officeDocument/2006/relationships/image" Target="../media/image9.svg"/><Relationship Id="rId11" Type="http://schemas.openxmlformats.org/officeDocument/2006/relationships/image" Target="../media/image40.png"/><Relationship Id="rId5" Type="http://schemas.openxmlformats.org/officeDocument/2006/relationships/image" Target="../media/image8.png"/><Relationship Id="rId10" Type="http://schemas.openxmlformats.org/officeDocument/2006/relationships/image" Target="../media/image39.png"/><Relationship Id="rId4" Type="http://schemas.openxmlformats.org/officeDocument/2006/relationships/image" Target="../media/image7.emf"/><Relationship Id="rId9" Type="http://schemas.openxmlformats.org/officeDocument/2006/relationships/image" Target="../media/image38.png"/></Relationships>
</file>

<file path=ppt/slides/_rels/slide1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notesSlide" Target="../notesSlides/notesSlide13.xml"/><Relationship Id="rId7" Type="http://schemas.openxmlformats.org/officeDocument/2006/relationships/image" Target="../media/image11.png"/><Relationship Id="rId2" Type="http://schemas.openxmlformats.org/officeDocument/2006/relationships/slideLayout" Target="../slideLayouts/slideLayout5.xml"/><Relationship Id="rId1" Type="http://schemas.openxmlformats.org/officeDocument/2006/relationships/tags" Target="../tags/tag19.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43.png"/><Relationship Id="rId4" Type="http://schemas.openxmlformats.org/officeDocument/2006/relationships/image" Target="../media/image7.emf"/><Relationship Id="rId9"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6.png"/><Relationship Id="rId2" Type="http://schemas.openxmlformats.org/officeDocument/2006/relationships/slideLayout" Target="../slideLayouts/slideLayout5.xml"/><Relationship Id="rId1" Type="http://schemas.openxmlformats.org/officeDocument/2006/relationships/tags" Target="../tags/tag20.xml"/><Relationship Id="rId6" Type="http://schemas.openxmlformats.org/officeDocument/2006/relationships/image" Target="../media/image11.png"/><Relationship Id="rId5" Type="http://schemas.openxmlformats.org/officeDocument/2006/relationships/image" Target="../media/image9.sv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notesSlide" Target="../notesSlides/notesSlide14.xml"/><Relationship Id="rId7" Type="http://schemas.openxmlformats.org/officeDocument/2006/relationships/image" Target="../media/image11.png"/><Relationship Id="rId2" Type="http://schemas.openxmlformats.org/officeDocument/2006/relationships/slideLayout" Target="../slideLayouts/slideLayout5.xml"/><Relationship Id="rId1" Type="http://schemas.openxmlformats.org/officeDocument/2006/relationships/tags" Target="../tags/tag21.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46.png"/><Relationship Id="rId4" Type="http://schemas.openxmlformats.org/officeDocument/2006/relationships/image" Target="../media/image7.emf"/><Relationship Id="rId9" Type="http://schemas.openxmlformats.org/officeDocument/2006/relationships/image" Target="../media/image45.png"/></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15.xml"/><Relationship Id="rId7" Type="http://schemas.openxmlformats.org/officeDocument/2006/relationships/image" Target="../media/image11.png"/><Relationship Id="rId2" Type="http://schemas.openxmlformats.org/officeDocument/2006/relationships/slideLayout" Target="../slideLayouts/slideLayout5.xml"/><Relationship Id="rId1" Type="http://schemas.openxmlformats.org/officeDocument/2006/relationships/tags" Target="../tags/tag2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emf"/></Relationships>
</file>

<file path=ppt/slides/_rels/slide22.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notesSlide" Target="../notesSlides/notesSlide16.xml"/><Relationship Id="rId7" Type="http://schemas.openxmlformats.org/officeDocument/2006/relationships/image" Target="../media/image11.png"/><Relationship Id="rId2" Type="http://schemas.openxmlformats.org/officeDocument/2006/relationships/slideLayout" Target="../slideLayouts/slideLayout5.xml"/><Relationship Id="rId1" Type="http://schemas.openxmlformats.org/officeDocument/2006/relationships/tags" Target="../tags/tag23.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49.png"/><Relationship Id="rId4" Type="http://schemas.openxmlformats.org/officeDocument/2006/relationships/image" Target="../media/image7.emf"/><Relationship Id="rId9" Type="http://schemas.openxmlformats.org/officeDocument/2006/relationships/image" Target="../media/image48.png"/></Relationships>
</file>

<file path=ppt/slides/_rels/slide2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notesSlide" Target="../notesSlides/notesSlide17.xml"/><Relationship Id="rId7" Type="http://schemas.openxmlformats.org/officeDocument/2006/relationships/image" Target="../media/image11.png"/><Relationship Id="rId2" Type="http://schemas.openxmlformats.org/officeDocument/2006/relationships/slideLayout" Target="../slideLayouts/slideLayout5.xml"/><Relationship Id="rId1" Type="http://schemas.openxmlformats.org/officeDocument/2006/relationships/tags" Target="../tags/tag24.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emf"/><Relationship Id="rId9" Type="http://schemas.openxmlformats.org/officeDocument/2006/relationships/image" Target="../media/image51.png"/></Relationships>
</file>

<file path=ppt/slides/_rels/slide24.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notesSlide" Target="../notesSlides/notesSlide18.xml"/><Relationship Id="rId7" Type="http://schemas.openxmlformats.org/officeDocument/2006/relationships/image" Target="../media/image11.png"/><Relationship Id="rId2" Type="http://schemas.openxmlformats.org/officeDocument/2006/relationships/slideLayout" Target="../slideLayouts/slideLayout5.xml"/><Relationship Id="rId1" Type="http://schemas.openxmlformats.org/officeDocument/2006/relationships/tags" Target="../tags/tag25.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emf"/></Relationships>
</file>

<file path=ppt/slides/_rels/slide25.x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6.png"/><Relationship Id="rId2" Type="http://schemas.openxmlformats.org/officeDocument/2006/relationships/slideLayout" Target="../slideLayouts/slideLayout5.xml"/><Relationship Id="rId1" Type="http://schemas.openxmlformats.org/officeDocument/2006/relationships/tags" Target="../tags/tag26.xml"/><Relationship Id="rId6" Type="http://schemas.openxmlformats.org/officeDocument/2006/relationships/image" Target="../media/image11.png"/><Relationship Id="rId5" Type="http://schemas.openxmlformats.org/officeDocument/2006/relationships/image" Target="../media/image9.svg"/><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notesSlide" Target="../notesSlides/notesSlide19.xml"/><Relationship Id="rId7" Type="http://schemas.openxmlformats.org/officeDocument/2006/relationships/image" Target="../media/image11.png"/><Relationship Id="rId2" Type="http://schemas.openxmlformats.org/officeDocument/2006/relationships/slideLayout" Target="../slideLayouts/slideLayout5.xml"/><Relationship Id="rId1" Type="http://schemas.openxmlformats.org/officeDocument/2006/relationships/tags" Target="../tags/tag27.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55.svg"/><Relationship Id="rId4" Type="http://schemas.openxmlformats.org/officeDocument/2006/relationships/image" Target="../media/image7.emf"/><Relationship Id="rId9" Type="http://schemas.openxmlformats.org/officeDocument/2006/relationships/image" Target="../media/image54.png"/></Relationships>
</file>

<file path=ppt/slides/_rels/slide27.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20.svg"/><Relationship Id="rId3" Type="http://schemas.openxmlformats.org/officeDocument/2006/relationships/notesSlide" Target="../notesSlides/notesSlide20.xml"/><Relationship Id="rId7" Type="http://schemas.openxmlformats.org/officeDocument/2006/relationships/image" Target="../media/image11.png"/><Relationship Id="rId12" Type="http://schemas.openxmlformats.org/officeDocument/2006/relationships/image" Target="../media/image19.png"/><Relationship Id="rId2" Type="http://schemas.openxmlformats.org/officeDocument/2006/relationships/slideLayout" Target="../slideLayouts/slideLayout5.xml"/><Relationship Id="rId16" Type="http://schemas.openxmlformats.org/officeDocument/2006/relationships/image" Target="../media/image60.png"/><Relationship Id="rId1" Type="http://schemas.openxmlformats.org/officeDocument/2006/relationships/tags" Target="../tags/tag28.xml"/><Relationship Id="rId6" Type="http://schemas.openxmlformats.org/officeDocument/2006/relationships/image" Target="../media/image9.svg"/><Relationship Id="rId11" Type="http://schemas.openxmlformats.org/officeDocument/2006/relationships/image" Target="../media/image59.png"/><Relationship Id="rId5" Type="http://schemas.openxmlformats.org/officeDocument/2006/relationships/image" Target="../media/image8.png"/><Relationship Id="rId15" Type="http://schemas.openxmlformats.org/officeDocument/2006/relationships/image" Target="../media/image24.svg"/><Relationship Id="rId10" Type="http://schemas.openxmlformats.org/officeDocument/2006/relationships/image" Target="../media/image58.png"/><Relationship Id="rId4" Type="http://schemas.openxmlformats.org/officeDocument/2006/relationships/image" Target="../media/image7.emf"/><Relationship Id="rId9" Type="http://schemas.openxmlformats.org/officeDocument/2006/relationships/image" Target="../media/image57.png"/><Relationship Id="rId1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5.xml"/><Relationship Id="rId1" Type="http://schemas.openxmlformats.org/officeDocument/2006/relationships/tags" Target="../tags/tag29.xml"/><Relationship Id="rId6" Type="http://schemas.openxmlformats.org/officeDocument/2006/relationships/image" Target="../media/image61.png"/><Relationship Id="rId5" Type="http://schemas.openxmlformats.org/officeDocument/2006/relationships/image" Target="../media/image10.png"/><Relationship Id="rId4" Type="http://schemas.openxmlformats.org/officeDocument/2006/relationships/image" Target="../media/image9.svg"/></Relationships>
</file>

<file path=ppt/slides/_rels/slide29.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7.emf"/><Relationship Id="rId7" Type="http://schemas.openxmlformats.org/officeDocument/2006/relationships/image" Target="../media/image62.png"/><Relationship Id="rId2" Type="http://schemas.openxmlformats.org/officeDocument/2006/relationships/slideLayout" Target="../slideLayouts/slideLayout5.xml"/><Relationship Id="rId1" Type="http://schemas.openxmlformats.org/officeDocument/2006/relationships/tags" Target="../tags/tag30.xml"/><Relationship Id="rId6" Type="http://schemas.openxmlformats.org/officeDocument/2006/relationships/image" Target="../media/image11.png"/><Relationship Id="rId5" Type="http://schemas.openxmlformats.org/officeDocument/2006/relationships/image" Target="../media/image9.svg"/><Relationship Id="rId10" Type="http://schemas.openxmlformats.org/officeDocument/2006/relationships/image" Target="../media/image65.svg"/><Relationship Id="rId4" Type="http://schemas.openxmlformats.org/officeDocument/2006/relationships/image" Target="../media/image8.png"/><Relationship Id="rId9" Type="http://schemas.openxmlformats.org/officeDocument/2006/relationships/image" Target="../media/image64.png"/></Relationships>
</file>

<file path=ppt/slides/_rels/slide3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slideLayout" Target="../slideLayouts/slideLayout5.xml"/><Relationship Id="rId1" Type="http://schemas.openxmlformats.org/officeDocument/2006/relationships/tags" Target="../tags/tag31.xml"/><Relationship Id="rId6" Type="http://schemas.openxmlformats.org/officeDocument/2006/relationships/image" Target="../media/image11.png"/><Relationship Id="rId5" Type="http://schemas.openxmlformats.org/officeDocument/2006/relationships/image" Target="../media/image9.svg"/><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7.emf"/><Relationship Id="rId7" Type="http://schemas.openxmlformats.org/officeDocument/2006/relationships/hyperlink" Target="http://www.aveva.com/" TargetMode="External"/><Relationship Id="rId2" Type="http://schemas.openxmlformats.org/officeDocument/2006/relationships/slideLayout" Target="../slideLayouts/slideLayout5.xml"/><Relationship Id="rId1" Type="http://schemas.openxmlformats.org/officeDocument/2006/relationships/tags" Target="../tags/tag32.xml"/><Relationship Id="rId6" Type="http://schemas.openxmlformats.org/officeDocument/2006/relationships/image" Target="../media/image11.png"/><Relationship Id="rId5" Type="http://schemas.openxmlformats.org/officeDocument/2006/relationships/image" Target="../media/image9.sv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EB5D29B-DA88-688A-EAAF-46E8F08DF7A4}"/>
              </a:ext>
            </a:extLst>
          </p:cNvPr>
          <p:cNvSpPr>
            <a:spLocks noGrp="1"/>
          </p:cNvSpPr>
          <p:nvPr>
            <p:ph type="body" sz="quarter" idx="10"/>
          </p:nvPr>
        </p:nvSpPr>
        <p:spPr>
          <a:xfrm>
            <a:off x="1168049" y="2761588"/>
            <a:ext cx="9719910" cy="1027112"/>
          </a:xfrm>
        </p:spPr>
        <p:txBody>
          <a:bodyPr/>
          <a:lstStyle/>
          <a:p>
            <a:r>
              <a:rPr lang="en-AU" sz="4000" dirty="0"/>
              <a:t>Striking Copper and Gold: How Data increased Ok Tedi’s recovery rates</a:t>
            </a:r>
            <a:r>
              <a:rPr lang="en-AU" sz="4000" dirty="0">
                <a:latin typeface="Bio Sans SemiBold" panose="020B0606020202040204" pitchFamily="34" charset="0"/>
              </a:rPr>
              <a:t>.</a:t>
            </a:r>
          </a:p>
        </p:txBody>
      </p:sp>
      <p:sp>
        <p:nvSpPr>
          <p:cNvPr id="7" name="Text Placeholder 6">
            <a:extLst>
              <a:ext uri="{FF2B5EF4-FFF2-40B4-BE49-F238E27FC236}">
                <a16:creationId xmlns:a16="http://schemas.microsoft.com/office/drawing/2014/main" id="{0DF30726-49D2-90D4-FE76-96306616A5EE}"/>
              </a:ext>
            </a:extLst>
          </p:cNvPr>
          <p:cNvSpPr>
            <a:spLocks noGrp="1"/>
          </p:cNvSpPr>
          <p:nvPr>
            <p:ph type="body" sz="quarter" idx="11"/>
          </p:nvPr>
        </p:nvSpPr>
        <p:spPr>
          <a:xfrm>
            <a:off x="1168049" y="4022889"/>
            <a:ext cx="7023844" cy="622167"/>
          </a:xfrm>
        </p:spPr>
        <p:txBody>
          <a:bodyPr/>
          <a:lstStyle/>
          <a:p>
            <a:r>
              <a:rPr lang="en-AU" dirty="0"/>
              <a:t>Ok Tedi’s AVEVA Data Journey with Mipac</a:t>
            </a:r>
          </a:p>
        </p:txBody>
      </p:sp>
      <p:pic>
        <p:nvPicPr>
          <p:cNvPr id="2" name="Picture 1">
            <a:extLst>
              <a:ext uri="{FF2B5EF4-FFF2-40B4-BE49-F238E27FC236}">
                <a16:creationId xmlns:a16="http://schemas.microsoft.com/office/drawing/2014/main" id="{74BCDB6A-EEF1-C04B-7094-E1803DE7437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652289" y="6373638"/>
            <a:ext cx="1356627" cy="307806"/>
          </a:xfrm>
          <a:prstGeom prst="rect">
            <a:avLst/>
          </a:prstGeom>
        </p:spPr>
      </p:pic>
      <p:cxnSp>
        <p:nvCxnSpPr>
          <p:cNvPr id="3" name="Straight Connector 2">
            <a:extLst>
              <a:ext uri="{FF2B5EF4-FFF2-40B4-BE49-F238E27FC236}">
                <a16:creationId xmlns:a16="http://schemas.microsoft.com/office/drawing/2014/main" id="{8E84B20E-672B-DEA1-80E8-02A85A528E49}"/>
              </a:ext>
              <a:ext uri="{C183D7F6-B498-43B3-948B-1728B52AA6E4}">
                <adec:decorative xmlns:adec="http://schemas.microsoft.com/office/drawing/2017/decorative" val="1"/>
              </a:ext>
            </a:extLst>
          </p:cNvPr>
          <p:cNvCxnSpPr>
            <a:cxnSpLocks/>
          </p:cNvCxnSpPr>
          <p:nvPr/>
        </p:nvCxnSpPr>
        <p:spPr>
          <a:xfrm>
            <a:off x="1271656" y="2595066"/>
            <a:ext cx="1371600" cy="0"/>
          </a:xfrm>
          <a:prstGeom prst="line">
            <a:avLst/>
          </a:prstGeom>
          <a:ln w="34925">
            <a:gradFill>
              <a:gsLst>
                <a:gs pos="0">
                  <a:srgbClr val="FFBC00"/>
                </a:gs>
                <a:gs pos="76000">
                  <a:srgbClr val="00B0F0"/>
                </a:gs>
              </a:gsLst>
              <a:lin ang="0" scaled="0"/>
            </a:gradFill>
          </a:ln>
        </p:spPr>
        <p:style>
          <a:lnRef idx="1">
            <a:schemeClr val="accent4"/>
          </a:lnRef>
          <a:fillRef idx="0">
            <a:schemeClr val="accent4"/>
          </a:fillRef>
          <a:effectRef idx="0">
            <a:schemeClr val="accent4"/>
          </a:effectRef>
          <a:fontRef idx="minor">
            <a:schemeClr val="tx1"/>
          </a:fontRef>
        </p:style>
      </p:cxnSp>
      <p:sp>
        <p:nvSpPr>
          <p:cNvPr id="8" name="TextBox 7">
            <a:extLst>
              <a:ext uri="{FF2B5EF4-FFF2-40B4-BE49-F238E27FC236}">
                <a16:creationId xmlns:a16="http://schemas.microsoft.com/office/drawing/2014/main" id="{9C4C8BC9-6469-149D-F807-6457E15D4EF0}"/>
              </a:ext>
            </a:extLst>
          </p:cNvPr>
          <p:cNvSpPr txBox="1"/>
          <p:nvPr/>
        </p:nvSpPr>
        <p:spPr>
          <a:xfrm>
            <a:off x="772124" y="2225734"/>
            <a:ext cx="3045732" cy="369332"/>
          </a:xfrm>
          <a:prstGeom prst="rect">
            <a:avLst/>
          </a:prstGeom>
          <a:noFill/>
        </p:spPr>
        <p:txBody>
          <a:bodyPr wrap="square">
            <a:spAutoFit/>
          </a:bodyPr>
          <a:lstStyle/>
          <a:p>
            <a:pPr lvl="1"/>
            <a:r>
              <a:rPr lang="en-AU" dirty="0">
                <a:solidFill>
                  <a:schemeClr val="bg1"/>
                </a:solidFill>
                <a:latin typeface="Bio Sans" panose="020B0506020202040204" pitchFamily="34" charset="0"/>
              </a:rPr>
              <a:t>AVEVA WORLD 2025</a:t>
            </a:r>
          </a:p>
        </p:txBody>
      </p:sp>
    </p:spTree>
    <p:custDataLst>
      <p:tags r:id="rId1"/>
    </p:custDataLst>
    <p:extLst>
      <p:ext uri="{BB962C8B-B14F-4D97-AF65-F5344CB8AC3E}">
        <p14:creationId xmlns:p14="http://schemas.microsoft.com/office/powerpoint/2010/main" val="3161640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EDD3B4-B849-95EE-7F6E-9E7D684AC644}"/>
              </a:ext>
            </a:extLst>
          </p:cNvPr>
          <p:cNvSpPr>
            <a:spLocks noGrp="1"/>
          </p:cNvSpPr>
          <p:nvPr>
            <p:ph type="body" sz="quarter" idx="10"/>
          </p:nvPr>
        </p:nvSpPr>
        <p:spPr>
          <a:xfrm>
            <a:off x="272502" y="290115"/>
            <a:ext cx="7100887" cy="1027112"/>
          </a:xfrm>
        </p:spPr>
        <p:txBody>
          <a:bodyPr/>
          <a:lstStyle/>
          <a:p>
            <a:r>
              <a:rPr lang="en-AU" sz="3200"/>
              <a:t>Ok Tedi Mining Limited and Mipac partner for co-development</a:t>
            </a:r>
          </a:p>
        </p:txBody>
      </p:sp>
      <p:sp>
        <p:nvSpPr>
          <p:cNvPr id="3" name="Text Placeholder 2">
            <a:extLst>
              <a:ext uri="{FF2B5EF4-FFF2-40B4-BE49-F238E27FC236}">
                <a16:creationId xmlns:a16="http://schemas.microsoft.com/office/drawing/2014/main" id="{E617BCD2-77E8-C4F7-F394-9D1E440E6881}"/>
              </a:ext>
            </a:extLst>
          </p:cNvPr>
          <p:cNvSpPr>
            <a:spLocks noGrp="1"/>
          </p:cNvSpPr>
          <p:nvPr>
            <p:ph type="body" sz="quarter" idx="11"/>
          </p:nvPr>
        </p:nvSpPr>
        <p:spPr>
          <a:xfrm>
            <a:off x="4870515" y="3273902"/>
            <a:ext cx="4556289" cy="3284557"/>
          </a:xfrm>
        </p:spPr>
        <p:txBody>
          <a:bodyPr lIns="91440" tIns="45720" rIns="91440" bIns="45720" anchor="t"/>
          <a:lstStyle/>
          <a:p>
            <a:pPr marL="628650" lvl="1" indent="-171450">
              <a:spcBef>
                <a:spcPts val="1800"/>
              </a:spcBef>
              <a:buClr>
                <a:schemeClr val="accent2"/>
              </a:buClr>
              <a:buFont typeface="Arial" panose="020B0604020202020204" pitchFamily="34" charset="0"/>
              <a:buChar char="•"/>
            </a:pPr>
            <a:r>
              <a:rPr lang="en-US" sz="1400" dirty="0">
                <a:solidFill>
                  <a:schemeClr val="bg1"/>
                </a:solidFill>
                <a:latin typeface="Bio Sans Light"/>
              </a:rPr>
              <a:t>Our mission is to provide high-quality solutions to enhance operational performance and improve our clients’ productivity, safety and efficiency.</a:t>
            </a:r>
          </a:p>
          <a:p>
            <a:pPr marL="628650" lvl="1" indent="-171450">
              <a:spcBef>
                <a:spcPts val="1800"/>
              </a:spcBef>
              <a:buClr>
                <a:schemeClr val="accent2"/>
              </a:buClr>
              <a:buFont typeface="Arial" panose="020B0604020202020204" pitchFamily="34" charset="0"/>
              <a:buChar char="•"/>
            </a:pPr>
            <a:r>
              <a:rPr lang="en-US" sz="1400" dirty="0">
                <a:solidFill>
                  <a:schemeClr val="bg1"/>
                </a:solidFill>
                <a:latin typeface="Bio Sans Light"/>
              </a:rPr>
              <a:t>A global leader in operational technology, control systems and engineering services. </a:t>
            </a:r>
          </a:p>
          <a:p>
            <a:pPr marL="628650" lvl="1" indent="-171450">
              <a:spcBef>
                <a:spcPts val="1800"/>
              </a:spcBef>
              <a:buClr>
                <a:schemeClr val="accent2"/>
              </a:buClr>
              <a:buFont typeface="Arial" panose="020B0604020202020204" pitchFamily="34" charset="0"/>
              <a:buChar char="•"/>
            </a:pPr>
            <a:r>
              <a:rPr lang="en-US" sz="1400" dirty="0">
                <a:solidFill>
                  <a:schemeClr val="bg1"/>
                </a:solidFill>
                <a:latin typeface="Bio Sans Light"/>
              </a:rPr>
              <a:t>Combine our operational experience, engineering and software development capabilities to deliver tailored solutions.</a:t>
            </a:r>
          </a:p>
          <a:p>
            <a:pPr marL="628650" lvl="1" indent="-171450">
              <a:spcBef>
                <a:spcPts val="1800"/>
              </a:spcBef>
              <a:buClr>
                <a:schemeClr val="accent2"/>
              </a:buClr>
              <a:buFont typeface="Arial" panose="020B0604020202020204" pitchFamily="34" charset="0"/>
              <a:buChar char="•"/>
            </a:pPr>
            <a:r>
              <a:rPr lang="en-US" sz="1400" dirty="0">
                <a:solidFill>
                  <a:schemeClr val="bg1"/>
                </a:solidFill>
                <a:latin typeface="Bio Sans Light"/>
              </a:rPr>
              <a:t>AVEVA Partner with PI Accredited Engineers.</a:t>
            </a:r>
            <a:endParaRPr lang="en-AU" sz="1400" dirty="0">
              <a:solidFill>
                <a:schemeClr val="bg1"/>
              </a:solidFill>
              <a:latin typeface="Bio Sans Light"/>
            </a:endParaRPr>
          </a:p>
        </p:txBody>
      </p:sp>
      <p:pic>
        <p:nvPicPr>
          <p:cNvPr id="4" name="Graphic 3">
            <a:extLst>
              <a:ext uri="{FF2B5EF4-FFF2-40B4-BE49-F238E27FC236}">
                <a16:creationId xmlns:a16="http://schemas.microsoft.com/office/drawing/2014/main" id="{999D6BA4-A914-C599-3264-CFE2CD92838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304148" y="2067240"/>
            <a:ext cx="3290123" cy="898009"/>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FD2F3BC4-C5FC-33A2-F083-709D632609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341" y="2067240"/>
            <a:ext cx="2757046" cy="898009"/>
          </a:xfrm>
          <a:prstGeom prst="rect">
            <a:avLst/>
          </a:prstGeom>
        </p:spPr>
      </p:pic>
      <p:sp>
        <p:nvSpPr>
          <p:cNvPr id="7" name="Text Placeholder 2">
            <a:extLst>
              <a:ext uri="{FF2B5EF4-FFF2-40B4-BE49-F238E27FC236}">
                <a16:creationId xmlns:a16="http://schemas.microsoft.com/office/drawing/2014/main" id="{71DB0E74-C6CE-8793-1991-330576F80824}"/>
              </a:ext>
            </a:extLst>
          </p:cNvPr>
          <p:cNvSpPr txBox="1">
            <a:spLocks/>
          </p:cNvSpPr>
          <p:nvPr/>
        </p:nvSpPr>
        <p:spPr>
          <a:xfrm>
            <a:off x="-12569" y="3273902"/>
            <a:ext cx="4556289" cy="3284557"/>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accent2"/>
                </a:solidFill>
                <a:latin typeface="Bio Sans" panose="020B05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8650" lvl="1" indent="-171450">
              <a:spcBef>
                <a:spcPts val="1800"/>
              </a:spcBef>
              <a:buClr>
                <a:schemeClr val="accent2"/>
              </a:buClr>
            </a:pPr>
            <a:r>
              <a:rPr lang="en-US" sz="1400" dirty="0">
                <a:solidFill>
                  <a:schemeClr val="bg1"/>
                </a:solidFill>
                <a:latin typeface="Bio Sans Light"/>
              </a:rPr>
              <a:t>Ok Tedi Mining Limited (OTML) is a 100% </a:t>
            </a:r>
            <a:br>
              <a:rPr lang="en-US" sz="1400" dirty="0">
                <a:solidFill>
                  <a:schemeClr val="bg1"/>
                </a:solidFill>
                <a:latin typeface="Bio Sans Light"/>
              </a:rPr>
            </a:br>
            <a:r>
              <a:rPr lang="en-US" sz="1400" dirty="0">
                <a:solidFill>
                  <a:schemeClr val="bg1"/>
                </a:solidFill>
                <a:latin typeface="Bio Sans Light"/>
              </a:rPr>
              <a:t>PNG-owned company and contributed 7.4% to the nation’s economy.</a:t>
            </a:r>
          </a:p>
          <a:p>
            <a:pPr marL="628650" lvl="1" indent="-171450">
              <a:spcBef>
                <a:spcPts val="1800"/>
              </a:spcBef>
              <a:buClr>
                <a:schemeClr val="accent2"/>
              </a:buClr>
            </a:pPr>
            <a:r>
              <a:rPr lang="en-US" sz="1400" dirty="0">
                <a:solidFill>
                  <a:schemeClr val="bg1"/>
                </a:solidFill>
                <a:latin typeface="Bio Sans Light"/>
              </a:rPr>
              <a:t>It mines copper, gold and silver at Mt. </a:t>
            </a:r>
            <a:r>
              <a:rPr lang="en-US" sz="1400" dirty="0" err="1">
                <a:solidFill>
                  <a:schemeClr val="bg1"/>
                </a:solidFill>
                <a:latin typeface="Bio Sans Light"/>
              </a:rPr>
              <a:t>Fubilan</a:t>
            </a:r>
            <a:r>
              <a:rPr lang="en-US" sz="1400" dirty="0">
                <a:solidFill>
                  <a:schemeClr val="bg1"/>
                </a:solidFill>
                <a:latin typeface="Bio Sans Light"/>
              </a:rPr>
              <a:t> in the Western Province of Papua New Guinea.</a:t>
            </a:r>
          </a:p>
          <a:p>
            <a:pPr marL="628650" lvl="1" indent="-171450">
              <a:spcBef>
                <a:spcPts val="1800"/>
              </a:spcBef>
              <a:buClr>
                <a:schemeClr val="accent2"/>
              </a:buClr>
            </a:pPr>
            <a:r>
              <a:rPr lang="en-AU" sz="1400" dirty="0">
                <a:solidFill>
                  <a:schemeClr val="bg1"/>
                </a:solidFill>
                <a:latin typeface="Bio Sans Light"/>
              </a:rPr>
              <a:t>OTML operates the longest-running</a:t>
            </a:r>
            <a:r>
              <a:rPr lang="en-US" sz="1400" dirty="0">
                <a:solidFill>
                  <a:schemeClr val="bg1"/>
                </a:solidFill>
                <a:latin typeface="Bio Sans Light"/>
              </a:rPr>
              <a:t> open-pit mining 240kt of overburden and 60kt of ore daily at a rate of 24Mtpa.</a:t>
            </a:r>
          </a:p>
        </p:txBody>
      </p:sp>
      <p:cxnSp>
        <p:nvCxnSpPr>
          <p:cNvPr id="25" name="Straight Connector 24">
            <a:extLst>
              <a:ext uri="{FF2B5EF4-FFF2-40B4-BE49-F238E27FC236}">
                <a16:creationId xmlns:a16="http://schemas.microsoft.com/office/drawing/2014/main" id="{E5418054-6B0B-894C-575C-A2C27B0AA478}"/>
              </a:ext>
            </a:extLst>
          </p:cNvPr>
          <p:cNvCxnSpPr>
            <a:cxnSpLocks/>
          </p:cNvCxnSpPr>
          <p:nvPr/>
        </p:nvCxnSpPr>
        <p:spPr>
          <a:xfrm>
            <a:off x="10162515" y="1187835"/>
            <a:ext cx="0" cy="4468246"/>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F8264494-DB07-21AE-A1F1-B14D9236F157}"/>
              </a:ext>
            </a:extLst>
          </p:cNvPr>
          <p:cNvGrpSpPr/>
          <p:nvPr/>
        </p:nvGrpSpPr>
        <p:grpSpPr>
          <a:xfrm>
            <a:off x="10283718" y="330372"/>
            <a:ext cx="1829723" cy="6205264"/>
            <a:chOff x="10283718" y="330372"/>
            <a:chExt cx="1829723" cy="6205264"/>
          </a:xfrm>
        </p:grpSpPr>
        <p:sp>
          <p:nvSpPr>
            <p:cNvPr id="8" name="TextBox 7">
              <a:extLst>
                <a:ext uri="{FF2B5EF4-FFF2-40B4-BE49-F238E27FC236}">
                  <a16:creationId xmlns:a16="http://schemas.microsoft.com/office/drawing/2014/main" id="{9B562E5B-8838-E8B6-432E-B9AF587F66F6}"/>
                </a:ext>
              </a:extLst>
            </p:cNvPr>
            <p:cNvSpPr txBox="1"/>
            <p:nvPr/>
          </p:nvSpPr>
          <p:spPr>
            <a:xfrm>
              <a:off x="10758209" y="618500"/>
              <a:ext cx="880741" cy="738664"/>
            </a:xfrm>
            <a:prstGeom prst="rect">
              <a:avLst/>
            </a:prstGeom>
            <a:noFill/>
          </p:spPr>
          <p:txBody>
            <a:bodyPr wrap="square" rtlCol="0">
              <a:spAutoFit/>
            </a:bodyPr>
            <a:lstStyle/>
            <a:p>
              <a:pPr algn="ctr"/>
              <a:r>
                <a:rPr lang="en" sz="4200">
                  <a:solidFill>
                    <a:srgbClr val="F0C330"/>
                  </a:solidFill>
                  <a:latin typeface="Bio Sans" panose="020B0506020202040204" pitchFamily="34" charset="0"/>
                </a:rPr>
                <a:t>3</a:t>
              </a:r>
            </a:p>
          </p:txBody>
        </p:sp>
        <p:sp>
          <p:nvSpPr>
            <p:cNvPr id="9" name="TextBox 8">
              <a:extLst>
                <a:ext uri="{FF2B5EF4-FFF2-40B4-BE49-F238E27FC236}">
                  <a16:creationId xmlns:a16="http://schemas.microsoft.com/office/drawing/2014/main" id="{99FCBCBB-3DF4-2848-256D-8483A1C9B443}"/>
                </a:ext>
              </a:extLst>
            </p:cNvPr>
            <p:cNvSpPr txBox="1"/>
            <p:nvPr/>
          </p:nvSpPr>
          <p:spPr>
            <a:xfrm>
              <a:off x="10410228" y="1337515"/>
              <a:ext cx="1576703" cy="523220"/>
            </a:xfrm>
            <a:prstGeom prst="rect">
              <a:avLst/>
            </a:prstGeom>
            <a:noFill/>
          </p:spPr>
          <p:txBody>
            <a:bodyPr wrap="square" rtlCol="0">
              <a:spAutoFit/>
            </a:bodyPr>
            <a:lstStyle/>
            <a:p>
              <a:pPr algn="ctr"/>
              <a:r>
                <a:rPr lang="en-AU" sz="1400">
                  <a:solidFill>
                    <a:schemeClr val="lt1"/>
                  </a:solidFill>
                  <a:latin typeface="Bio Sans" panose="020B0506020202040204" pitchFamily="34" charset="0"/>
                </a:rPr>
                <a:t>d</a:t>
              </a:r>
              <a:r>
                <a:rPr lang="en" sz="1400" err="1">
                  <a:solidFill>
                    <a:schemeClr val="lt1"/>
                  </a:solidFill>
                  <a:latin typeface="Bio Sans" panose="020B0506020202040204" pitchFamily="34" charset="0"/>
                </a:rPr>
                <a:t>ecades</a:t>
              </a:r>
              <a:r>
                <a:rPr lang="en" sz="1400">
                  <a:solidFill>
                    <a:schemeClr val="lt1"/>
                  </a:solidFill>
                  <a:latin typeface="Bio Sans" panose="020B0506020202040204" pitchFamily="34" charset="0"/>
                </a:rPr>
                <a:t> </a:t>
              </a:r>
              <a:r>
                <a:rPr lang="en-AU" sz="1400" err="1">
                  <a:solidFill>
                    <a:schemeClr val="lt1"/>
                  </a:solidFill>
                  <a:latin typeface="Bio Sans" panose="020B0506020202040204" pitchFamily="34" charset="0"/>
                </a:rPr>
                <a:t>Mipac’s</a:t>
              </a:r>
              <a:r>
                <a:rPr lang="en-AU" sz="1400">
                  <a:solidFill>
                    <a:schemeClr val="lt1"/>
                  </a:solidFill>
                  <a:latin typeface="Bio Sans" panose="020B0506020202040204" pitchFamily="34" charset="0"/>
                </a:rPr>
                <a:t> </a:t>
              </a:r>
              <a:r>
                <a:rPr lang="en" sz="1400">
                  <a:solidFill>
                    <a:schemeClr val="lt1"/>
                  </a:solidFill>
                  <a:latin typeface="Bio Sans" panose="020B0506020202040204" pitchFamily="34" charset="0"/>
                </a:rPr>
                <a:t>team of</a:t>
              </a:r>
            </a:p>
          </p:txBody>
        </p:sp>
        <p:sp>
          <p:nvSpPr>
            <p:cNvPr id="10" name="TextBox 9">
              <a:extLst>
                <a:ext uri="{FF2B5EF4-FFF2-40B4-BE49-F238E27FC236}">
                  <a16:creationId xmlns:a16="http://schemas.microsoft.com/office/drawing/2014/main" id="{49E1D629-F047-2474-AB0A-4B8BF978F180}"/>
                </a:ext>
              </a:extLst>
            </p:cNvPr>
            <p:cNvSpPr txBox="1"/>
            <p:nvPr/>
          </p:nvSpPr>
          <p:spPr>
            <a:xfrm>
              <a:off x="10526375" y="330372"/>
              <a:ext cx="1344408" cy="307777"/>
            </a:xfrm>
            <a:prstGeom prst="rect">
              <a:avLst/>
            </a:prstGeom>
            <a:noFill/>
          </p:spPr>
          <p:txBody>
            <a:bodyPr wrap="square" rtlCol="0">
              <a:spAutoFit/>
            </a:bodyPr>
            <a:lstStyle/>
            <a:p>
              <a:pPr algn="ctr"/>
              <a:r>
                <a:rPr lang="en-AU" sz="1400">
                  <a:solidFill>
                    <a:schemeClr val="lt1"/>
                  </a:solidFill>
                  <a:latin typeface="Bio Sans" panose="020B0506020202040204" pitchFamily="34" charset="0"/>
                </a:rPr>
                <a:t>O</a:t>
              </a:r>
              <a:r>
                <a:rPr lang="en" sz="1400" err="1">
                  <a:solidFill>
                    <a:schemeClr val="lt1"/>
                  </a:solidFill>
                  <a:latin typeface="Bio Sans" panose="020B0506020202040204" pitchFamily="34" charset="0"/>
                </a:rPr>
                <a:t>ver</a:t>
              </a:r>
              <a:r>
                <a:rPr lang="en" sz="1400">
                  <a:solidFill>
                    <a:schemeClr val="lt1"/>
                  </a:solidFill>
                  <a:latin typeface="Bio Sans" panose="020B0506020202040204" pitchFamily="34" charset="0"/>
                </a:rPr>
                <a:t> the past</a:t>
              </a:r>
            </a:p>
          </p:txBody>
        </p:sp>
        <p:sp>
          <p:nvSpPr>
            <p:cNvPr id="12" name="TextBox 11">
              <a:extLst>
                <a:ext uri="{FF2B5EF4-FFF2-40B4-BE49-F238E27FC236}">
                  <a16:creationId xmlns:a16="http://schemas.microsoft.com/office/drawing/2014/main" id="{361547B2-E118-F9CA-352B-7FA6D5990276}"/>
                </a:ext>
              </a:extLst>
            </p:cNvPr>
            <p:cNvSpPr txBox="1"/>
            <p:nvPr/>
          </p:nvSpPr>
          <p:spPr>
            <a:xfrm>
              <a:off x="10456768" y="3279116"/>
              <a:ext cx="1483622" cy="738664"/>
            </a:xfrm>
            <a:prstGeom prst="rect">
              <a:avLst/>
            </a:prstGeom>
            <a:noFill/>
          </p:spPr>
          <p:txBody>
            <a:bodyPr wrap="square" rtlCol="0">
              <a:spAutoFit/>
            </a:bodyPr>
            <a:lstStyle/>
            <a:p>
              <a:pPr algn="ctr"/>
              <a:r>
                <a:rPr lang="en" sz="4200" spc="-300">
                  <a:solidFill>
                    <a:srgbClr val="F0C330"/>
                  </a:solidFill>
                  <a:latin typeface="Bio Sans" panose="020B0506020202040204" pitchFamily="34" charset="0"/>
                </a:rPr>
                <a:t>720</a:t>
              </a:r>
            </a:p>
          </p:txBody>
        </p:sp>
        <p:sp>
          <p:nvSpPr>
            <p:cNvPr id="13" name="TextBox 12">
              <a:extLst>
                <a:ext uri="{FF2B5EF4-FFF2-40B4-BE49-F238E27FC236}">
                  <a16:creationId xmlns:a16="http://schemas.microsoft.com/office/drawing/2014/main" id="{95D4A8A8-8343-D6E2-8D07-E06840F597C2}"/>
                </a:ext>
              </a:extLst>
            </p:cNvPr>
            <p:cNvSpPr txBox="1"/>
            <p:nvPr/>
          </p:nvSpPr>
          <p:spPr>
            <a:xfrm>
              <a:off x="10283718" y="4008355"/>
              <a:ext cx="1829722" cy="307777"/>
            </a:xfrm>
            <a:prstGeom prst="rect">
              <a:avLst/>
            </a:prstGeom>
            <a:noFill/>
          </p:spPr>
          <p:txBody>
            <a:bodyPr wrap="square" rtlCol="0">
              <a:spAutoFit/>
            </a:bodyPr>
            <a:lstStyle/>
            <a:p>
              <a:pPr algn="ctr"/>
              <a:r>
                <a:rPr lang="en-AU" sz="1400">
                  <a:solidFill>
                    <a:schemeClr val="lt1"/>
                  </a:solidFill>
                  <a:latin typeface="Bio Sans" panose="020B0506020202040204" pitchFamily="34" charset="0"/>
                </a:rPr>
                <a:t>p</a:t>
              </a:r>
              <a:r>
                <a:rPr lang="en" sz="1400">
                  <a:solidFill>
                    <a:schemeClr val="lt1"/>
                  </a:solidFill>
                  <a:latin typeface="Bio Sans" panose="020B0506020202040204" pitchFamily="34" charset="0"/>
                </a:rPr>
                <a:t>rojects across</a:t>
              </a:r>
            </a:p>
          </p:txBody>
        </p:sp>
        <p:sp>
          <p:nvSpPr>
            <p:cNvPr id="14" name="TextBox 13">
              <a:extLst>
                <a:ext uri="{FF2B5EF4-FFF2-40B4-BE49-F238E27FC236}">
                  <a16:creationId xmlns:a16="http://schemas.microsoft.com/office/drawing/2014/main" id="{BDF82DE0-0431-CB0E-D1E3-F064EEAC1EEE}"/>
                </a:ext>
              </a:extLst>
            </p:cNvPr>
            <p:cNvSpPr txBox="1"/>
            <p:nvPr/>
          </p:nvSpPr>
          <p:spPr>
            <a:xfrm>
              <a:off x="10456769" y="5005274"/>
              <a:ext cx="1483621" cy="523220"/>
            </a:xfrm>
            <a:prstGeom prst="rect">
              <a:avLst/>
            </a:prstGeom>
            <a:noFill/>
          </p:spPr>
          <p:txBody>
            <a:bodyPr wrap="square" rtlCol="0">
              <a:spAutoFit/>
            </a:bodyPr>
            <a:lstStyle/>
            <a:p>
              <a:pPr algn="ctr"/>
              <a:r>
                <a:rPr lang="en-AU" sz="1400">
                  <a:solidFill>
                    <a:schemeClr val="lt1"/>
                  </a:solidFill>
                  <a:latin typeface="Bio Sans" panose="020B0506020202040204" pitchFamily="34" charset="0"/>
                </a:rPr>
                <a:t>c</a:t>
              </a:r>
              <a:r>
                <a:rPr lang="en" sz="1400">
                  <a:solidFill>
                    <a:schemeClr val="lt1"/>
                  </a:solidFill>
                  <a:latin typeface="Bio Sans" panose="020B0506020202040204" pitchFamily="34" charset="0"/>
                </a:rPr>
                <a:t>ountries for more than</a:t>
              </a:r>
            </a:p>
          </p:txBody>
        </p:sp>
        <p:sp>
          <p:nvSpPr>
            <p:cNvPr id="15" name="TextBox 14">
              <a:extLst>
                <a:ext uri="{FF2B5EF4-FFF2-40B4-BE49-F238E27FC236}">
                  <a16:creationId xmlns:a16="http://schemas.microsoft.com/office/drawing/2014/main" id="{1105A2DD-B1BD-E2D0-D7D9-93FA6EE1A11C}"/>
                </a:ext>
              </a:extLst>
            </p:cNvPr>
            <p:cNvSpPr txBox="1"/>
            <p:nvPr/>
          </p:nvSpPr>
          <p:spPr>
            <a:xfrm>
              <a:off x="10466857" y="6227859"/>
              <a:ext cx="1463445" cy="307777"/>
            </a:xfrm>
            <a:prstGeom prst="rect">
              <a:avLst/>
            </a:prstGeom>
            <a:noFill/>
          </p:spPr>
          <p:txBody>
            <a:bodyPr wrap="square" rtlCol="0">
              <a:spAutoFit/>
            </a:bodyPr>
            <a:lstStyle/>
            <a:p>
              <a:pPr algn="ctr"/>
              <a:r>
                <a:rPr lang="en-AU" sz="1400">
                  <a:solidFill>
                    <a:schemeClr val="lt1"/>
                  </a:solidFill>
                  <a:latin typeface="Bio Sans" panose="020B0506020202040204" pitchFamily="34" charset="0"/>
                </a:rPr>
                <a:t>s</a:t>
              </a:r>
              <a:r>
                <a:rPr lang="en" sz="1400">
                  <a:solidFill>
                    <a:schemeClr val="lt1"/>
                  </a:solidFill>
                  <a:latin typeface="Bio Sans" panose="020B0506020202040204" pitchFamily="34" charset="0"/>
                </a:rPr>
                <a:t>ite/operations</a:t>
              </a:r>
            </a:p>
          </p:txBody>
        </p:sp>
        <p:sp>
          <p:nvSpPr>
            <p:cNvPr id="18" name="TextBox 17">
              <a:extLst>
                <a:ext uri="{FF2B5EF4-FFF2-40B4-BE49-F238E27FC236}">
                  <a16:creationId xmlns:a16="http://schemas.microsoft.com/office/drawing/2014/main" id="{202F9794-429A-428E-4FE1-64A088405A9F}"/>
                </a:ext>
              </a:extLst>
            </p:cNvPr>
            <p:cNvSpPr txBox="1"/>
            <p:nvPr/>
          </p:nvSpPr>
          <p:spPr>
            <a:xfrm>
              <a:off x="10387992" y="4286259"/>
              <a:ext cx="1621174" cy="738664"/>
            </a:xfrm>
            <a:prstGeom prst="rect">
              <a:avLst/>
            </a:prstGeom>
            <a:noFill/>
          </p:spPr>
          <p:txBody>
            <a:bodyPr wrap="square" rtlCol="0">
              <a:spAutoFit/>
            </a:bodyPr>
            <a:lstStyle/>
            <a:p>
              <a:pPr algn="ctr"/>
              <a:r>
                <a:rPr lang="en" sz="4200" spc="-300">
                  <a:solidFill>
                    <a:srgbClr val="F0C330"/>
                  </a:solidFill>
                  <a:latin typeface="Bio Sans" panose="020B0506020202040204" pitchFamily="34" charset="0"/>
                </a:rPr>
                <a:t>55</a:t>
              </a:r>
            </a:p>
          </p:txBody>
        </p:sp>
        <p:sp>
          <p:nvSpPr>
            <p:cNvPr id="20" name="TextBox 19">
              <a:extLst>
                <a:ext uri="{FF2B5EF4-FFF2-40B4-BE49-F238E27FC236}">
                  <a16:creationId xmlns:a16="http://schemas.microsoft.com/office/drawing/2014/main" id="{FA3FCCBE-89AC-FE99-BF62-BEBFC62D0DD8}"/>
                </a:ext>
              </a:extLst>
            </p:cNvPr>
            <p:cNvSpPr txBox="1"/>
            <p:nvPr/>
          </p:nvSpPr>
          <p:spPr>
            <a:xfrm>
              <a:off x="10283718" y="2560101"/>
              <a:ext cx="1829723" cy="738664"/>
            </a:xfrm>
            <a:prstGeom prst="rect">
              <a:avLst/>
            </a:prstGeom>
            <a:noFill/>
          </p:spPr>
          <p:txBody>
            <a:bodyPr wrap="square" rtlCol="0">
              <a:spAutoFit/>
            </a:bodyPr>
            <a:lstStyle/>
            <a:p>
              <a:pPr algn="ctr"/>
              <a:r>
                <a:rPr lang="en-AU" sz="1400">
                  <a:solidFill>
                    <a:schemeClr val="lt1"/>
                  </a:solidFill>
                  <a:latin typeface="Bio Sans" panose="020B0506020202040204" pitchFamily="34" charset="0"/>
                </a:rPr>
                <a:t>e</a:t>
              </a:r>
              <a:r>
                <a:rPr lang="en" sz="1400">
                  <a:solidFill>
                    <a:schemeClr val="lt1"/>
                  </a:solidFill>
                  <a:latin typeface="Bio Sans" panose="020B0506020202040204" pitchFamily="34" charset="0"/>
                </a:rPr>
                <a:t>ngineering professionals have delivered more than</a:t>
              </a:r>
            </a:p>
          </p:txBody>
        </p:sp>
        <p:sp>
          <p:nvSpPr>
            <p:cNvPr id="21" name="TextBox 20">
              <a:extLst>
                <a:ext uri="{FF2B5EF4-FFF2-40B4-BE49-F238E27FC236}">
                  <a16:creationId xmlns:a16="http://schemas.microsoft.com/office/drawing/2014/main" id="{90F34BE8-E024-D176-C20E-DE59BDE99A02}"/>
                </a:ext>
              </a:extLst>
            </p:cNvPr>
            <p:cNvSpPr txBox="1"/>
            <p:nvPr/>
          </p:nvSpPr>
          <p:spPr>
            <a:xfrm>
              <a:off x="10574603" y="1841086"/>
              <a:ext cx="1247953" cy="738664"/>
            </a:xfrm>
            <a:prstGeom prst="rect">
              <a:avLst/>
            </a:prstGeom>
            <a:noFill/>
          </p:spPr>
          <p:txBody>
            <a:bodyPr wrap="square" rtlCol="0">
              <a:spAutoFit/>
            </a:bodyPr>
            <a:lstStyle/>
            <a:p>
              <a:pPr algn="ctr"/>
              <a:r>
                <a:rPr lang="en" sz="4200" spc="-300" dirty="0">
                  <a:solidFill>
                    <a:srgbClr val="F0C330"/>
                  </a:solidFill>
                  <a:latin typeface="Bio Sans" panose="020B0506020202040204" pitchFamily="34" charset="0"/>
                </a:rPr>
                <a:t>180</a:t>
              </a:r>
            </a:p>
          </p:txBody>
        </p:sp>
        <p:sp>
          <p:nvSpPr>
            <p:cNvPr id="28" name="TextBox 27">
              <a:extLst>
                <a:ext uri="{FF2B5EF4-FFF2-40B4-BE49-F238E27FC236}">
                  <a16:creationId xmlns:a16="http://schemas.microsoft.com/office/drawing/2014/main" id="{D4C6F728-C49E-ED3B-0B89-85209A56BF5C}"/>
                </a:ext>
              </a:extLst>
            </p:cNvPr>
            <p:cNvSpPr txBox="1"/>
            <p:nvPr/>
          </p:nvSpPr>
          <p:spPr>
            <a:xfrm>
              <a:off x="10387992" y="5508845"/>
              <a:ext cx="1621174" cy="738664"/>
            </a:xfrm>
            <a:prstGeom prst="rect">
              <a:avLst/>
            </a:prstGeom>
            <a:noFill/>
          </p:spPr>
          <p:txBody>
            <a:bodyPr wrap="square" rtlCol="0">
              <a:spAutoFit/>
            </a:bodyPr>
            <a:lstStyle/>
            <a:p>
              <a:pPr algn="ctr"/>
              <a:r>
                <a:rPr lang="en" sz="4200" spc="-300">
                  <a:solidFill>
                    <a:srgbClr val="F0C330"/>
                  </a:solidFill>
                  <a:latin typeface="Bio Sans" panose="020B0506020202040204" pitchFamily="34" charset="0"/>
                </a:rPr>
                <a:t>110</a:t>
              </a:r>
            </a:p>
          </p:txBody>
        </p:sp>
      </p:grpSp>
    </p:spTree>
    <p:custDataLst>
      <p:tags r:id="rId1"/>
    </p:custDataLst>
    <p:extLst>
      <p:ext uri="{BB962C8B-B14F-4D97-AF65-F5344CB8AC3E}">
        <p14:creationId xmlns:p14="http://schemas.microsoft.com/office/powerpoint/2010/main" val="725806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B7442-05C0-91D5-79FA-523E3272F2D8}"/>
            </a:ext>
          </a:extLst>
        </p:cNvPr>
        <p:cNvGrpSpPr/>
        <p:nvPr/>
      </p:nvGrpSpPr>
      <p:grpSpPr>
        <a:xfrm>
          <a:off x="0" y="0"/>
          <a:ext cx="0" cy="0"/>
          <a:chOff x="0" y="0"/>
          <a:chExt cx="0" cy="0"/>
        </a:xfrm>
      </p:grpSpPr>
      <p:sp>
        <p:nvSpPr>
          <p:cNvPr id="4" name="Text Placeholder 4">
            <a:extLst>
              <a:ext uri="{FF2B5EF4-FFF2-40B4-BE49-F238E27FC236}">
                <a16:creationId xmlns:a16="http://schemas.microsoft.com/office/drawing/2014/main" id="{F9E8FF8E-4F4F-3CB2-5CDF-BF53F570F5AD}"/>
              </a:ext>
            </a:extLst>
          </p:cNvPr>
          <p:cNvSpPr>
            <a:spLocks noGrp="1"/>
          </p:cNvSpPr>
          <p:nvPr>
            <p:ph type="body" sz="quarter" idx="10"/>
          </p:nvPr>
        </p:nvSpPr>
        <p:spPr>
          <a:xfrm>
            <a:off x="0" y="1973580"/>
            <a:ext cx="4366260" cy="3337560"/>
          </a:xfrm>
          <a:prstGeom prst="rect">
            <a:avLst/>
          </a:prstGeom>
        </p:spPr>
        <p:txBody>
          <a:bodyPr anchor="ctr"/>
          <a:lstStyle>
            <a:lvl1pPr marL="0" indent="0" algn="ctr">
              <a:buNone/>
              <a:defRPr sz="3600">
                <a:solidFill>
                  <a:schemeClr val="bg1"/>
                </a:solidFill>
                <a:latin typeface="Bio Sans Light" panose="020B04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US" sz="7000"/>
              <a:t>1.</a:t>
            </a:r>
          </a:p>
          <a:p>
            <a:pPr lvl="0"/>
            <a:r>
              <a:rPr lang="en-US"/>
              <a:t>Background</a:t>
            </a:r>
          </a:p>
        </p:txBody>
      </p:sp>
      <p:grpSp>
        <p:nvGrpSpPr>
          <p:cNvPr id="16" name="Group 15">
            <a:extLst>
              <a:ext uri="{FF2B5EF4-FFF2-40B4-BE49-F238E27FC236}">
                <a16:creationId xmlns:a16="http://schemas.microsoft.com/office/drawing/2014/main" id="{98375D57-042B-6774-806C-42B45A7F8B2D}"/>
              </a:ext>
            </a:extLst>
          </p:cNvPr>
          <p:cNvGrpSpPr/>
          <p:nvPr/>
        </p:nvGrpSpPr>
        <p:grpSpPr>
          <a:xfrm>
            <a:off x="394545" y="6175142"/>
            <a:ext cx="4791959" cy="466161"/>
            <a:chOff x="3496512" y="6222277"/>
            <a:chExt cx="4791959" cy="466161"/>
          </a:xfrm>
        </p:grpSpPr>
        <p:pic>
          <p:nvPicPr>
            <p:cNvPr id="9" name="Picture 8">
              <a:extLst>
                <a:ext uri="{FF2B5EF4-FFF2-40B4-BE49-F238E27FC236}">
                  <a16:creationId xmlns:a16="http://schemas.microsoft.com/office/drawing/2014/main" id="{69899061-67D0-3313-A891-4781A0C01BF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154945" y="6326764"/>
              <a:ext cx="1133526" cy="257186"/>
            </a:xfrm>
            <a:prstGeom prst="rect">
              <a:avLst/>
            </a:prstGeom>
          </p:spPr>
        </p:pic>
        <p:pic>
          <p:nvPicPr>
            <p:cNvPr id="10" name="Graphic 9">
              <a:extLst>
                <a:ext uri="{FF2B5EF4-FFF2-40B4-BE49-F238E27FC236}">
                  <a16:creationId xmlns:a16="http://schemas.microsoft.com/office/drawing/2014/main" id="{C90E0748-64DB-47B5-1915-1C6425250F9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36666" y="6245126"/>
              <a:ext cx="1540491" cy="420463"/>
            </a:xfrm>
            <a:prstGeom prst="rect">
              <a:avLst/>
            </a:prstGeom>
          </p:spPr>
        </p:pic>
        <p:cxnSp>
          <p:nvCxnSpPr>
            <p:cNvPr id="11" name="Straight Connector 10">
              <a:extLst>
                <a:ext uri="{FF2B5EF4-FFF2-40B4-BE49-F238E27FC236}">
                  <a16:creationId xmlns:a16="http://schemas.microsoft.com/office/drawing/2014/main" id="{EF4A096C-0F64-12F4-4DDC-F69672DB0B36}"/>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Picture 13" descr="A white text on a black background&#10;&#10;AI-generated content may be incorrect.">
              <a:extLst>
                <a:ext uri="{FF2B5EF4-FFF2-40B4-BE49-F238E27FC236}">
                  <a16:creationId xmlns:a16="http://schemas.microsoft.com/office/drawing/2014/main" id="{54BE6D58-20C7-D4EC-B02B-E68E45E8918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5" name="Straight Connector 14">
              <a:extLst>
                <a:ext uri="{FF2B5EF4-FFF2-40B4-BE49-F238E27FC236}">
                  <a16:creationId xmlns:a16="http://schemas.microsoft.com/office/drawing/2014/main" id="{8D1C7275-BA91-5C8B-BA15-E084D1402C44}"/>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AD2991E1-40AB-21E2-D4D5-592F11A1EE5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flipV="1">
            <a:off x="3489803" y="3380118"/>
            <a:ext cx="2011680" cy="150876"/>
          </a:xfrm>
          <a:prstGeom prst="rect">
            <a:avLst/>
          </a:prstGeom>
          <a:solidFill>
            <a:srgbClr val="000000"/>
          </a:solidFill>
        </p:spPr>
      </p:pic>
    </p:spTree>
    <p:custDataLst>
      <p:tags r:id="rId1"/>
    </p:custDataLst>
    <p:extLst>
      <p:ext uri="{BB962C8B-B14F-4D97-AF65-F5344CB8AC3E}">
        <p14:creationId xmlns:p14="http://schemas.microsoft.com/office/powerpoint/2010/main" val="1414228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DD4C4-493B-AD3E-2DB6-745613A2A7B1}"/>
            </a:ext>
          </a:extLst>
        </p:cNvPr>
        <p:cNvGrpSpPr/>
        <p:nvPr/>
      </p:nvGrpSpPr>
      <p:grpSpPr>
        <a:xfrm>
          <a:off x="0" y="0"/>
          <a:ext cx="0" cy="0"/>
          <a:chOff x="0" y="0"/>
          <a:chExt cx="0" cy="0"/>
        </a:xfrm>
      </p:grpSpPr>
      <p:sp>
        <p:nvSpPr>
          <p:cNvPr id="4" name="Text Placeholder 4">
            <a:extLst>
              <a:ext uri="{FF2B5EF4-FFF2-40B4-BE49-F238E27FC236}">
                <a16:creationId xmlns:a16="http://schemas.microsoft.com/office/drawing/2014/main" id="{3EC85971-6583-5F63-8884-26C04B1A4345}"/>
              </a:ext>
            </a:extLst>
          </p:cNvPr>
          <p:cNvSpPr>
            <a:spLocks noGrp="1"/>
          </p:cNvSpPr>
          <p:nvPr>
            <p:ph type="body" sz="quarter" idx="10"/>
          </p:nvPr>
        </p:nvSpPr>
        <p:spPr>
          <a:xfrm>
            <a:off x="394545" y="293050"/>
            <a:ext cx="3151470" cy="1639445"/>
          </a:xfrm>
          <a:prstGeom prst="rect">
            <a:avLst/>
          </a:prstGeom>
        </p:spPr>
        <p:txBody>
          <a:bodyPr anchor="t"/>
          <a:lstStyle>
            <a:lvl1pPr marL="0" indent="0" algn="ctr">
              <a:buNone/>
              <a:defRPr sz="3600">
                <a:solidFill>
                  <a:schemeClr val="bg1"/>
                </a:solidFill>
                <a:latin typeface="Bio Sans Light" panose="020B04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lgn="l"/>
            <a:r>
              <a:rPr lang="en-US"/>
              <a:t>Mining and Processing Operations</a:t>
            </a:r>
          </a:p>
        </p:txBody>
      </p:sp>
      <p:grpSp>
        <p:nvGrpSpPr>
          <p:cNvPr id="16" name="Group 15">
            <a:extLst>
              <a:ext uri="{FF2B5EF4-FFF2-40B4-BE49-F238E27FC236}">
                <a16:creationId xmlns:a16="http://schemas.microsoft.com/office/drawing/2014/main" id="{A401E1C2-2EEF-4A01-857F-D8B44EFA44D9}"/>
              </a:ext>
            </a:extLst>
          </p:cNvPr>
          <p:cNvGrpSpPr/>
          <p:nvPr/>
        </p:nvGrpSpPr>
        <p:grpSpPr>
          <a:xfrm>
            <a:off x="394545" y="6175142"/>
            <a:ext cx="4791959" cy="466161"/>
            <a:chOff x="3496512" y="6222277"/>
            <a:chExt cx="4791959" cy="466161"/>
          </a:xfrm>
        </p:grpSpPr>
        <p:pic>
          <p:nvPicPr>
            <p:cNvPr id="9" name="Picture 8">
              <a:extLst>
                <a:ext uri="{FF2B5EF4-FFF2-40B4-BE49-F238E27FC236}">
                  <a16:creationId xmlns:a16="http://schemas.microsoft.com/office/drawing/2014/main" id="{FD49696A-4931-71B9-543D-842CA72B357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154945" y="6326764"/>
              <a:ext cx="1133526" cy="257186"/>
            </a:xfrm>
            <a:prstGeom prst="rect">
              <a:avLst/>
            </a:prstGeom>
          </p:spPr>
        </p:pic>
        <p:pic>
          <p:nvPicPr>
            <p:cNvPr id="10" name="Graphic 9">
              <a:extLst>
                <a:ext uri="{FF2B5EF4-FFF2-40B4-BE49-F238E27FC236}">
                  <a16:creationId xmlns:a16="http://schemas.microsoft.com/office/drawing/2014/main" id="{0B19B08A-7C32-4BE2-A958-FD8B68C51B3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36666" y="6245126"/>
              <a:ext cx="1540491" cy="420463"/>
            </a:xfrm>
            <a:prstGeom prst="rect">
              <a:avLst/>
            </a:prstGeom>
          </p:spPr>
        </p:pic>
        <p:cxnSp>
          <p:nvCxnSpPr>
            <p:cNvPr id="11" name="Straight Connector 10">
              <a:extLst>
                <a:ext uri="{FF2B5EF4-FFF2-40B4-BE49-F238E27FC236}">
                  <a16:creationId xmlns:a16="http://schemas.microsoft.com/office/drawing/2014/main" id="{50479344-63BB-190B-4768-432CA57BE2BB}"/>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Picture 13" descr="A white text on a black background&#10;&#10;AI-generated content may be incorrect.">
              <a:extLst>
                <a:ext uri="{FF2B5EF4-FFF2-40B4-BE49-F238E27FC236}">
                  <a16:creationId xmlns:a16="http://schemas.microsoft.com/office/drawing/2014/main" id="{97F58168-0648-E9E9-DE7A-DD6D74F7BB4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5" name="Straight Connector 14">
              <a:extLst>
                <a:ext uri="{FF2B5EF4-FFF2-40B4-BE49-F238E27FC236}">
                  <a16:creationId xmlns:a16="http://schemas.microsoft.com/office/drawing/2014/main" id="{6601B518-428D-F85C-C8CD-7DB49A6D9E77}"/>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2" name="Text Placeholder 2">
            <a:extLst>
              <a:ext uri="{FF2B5EF4-FFF2-40B4-BE49-F238E27FC236}">
                <a16:creationId xmlns:a16="http://schemas.microsoft.com/office/drawing/2014/main" id="{884DB23E-CF4F-E960-8AD4-69FBAAC98007}"/>
              </a:ext>
            </a:extLst>
          </p:cNvPr>
          <p:cNvSpPr txBox="1">
            <a:spLocks/>
          </p:cNvSpPr>
          <p:nvPr/>
        </p:nvSpPr>
        <p:spPr>
          <a:xfrm>
            <a:off x="-94264" y="2449716"/>
            <a:ext cx="4515436" cy="2725599"/>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accent2"/>
                </a:solidFill>
                <a:latin typeface="Bio Sans" panose="020B05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8650" lvl="1" indent="-171450">
              <a:spcBef>
                <a:spcPts val="1800"/>
              </a:spcBef>
              <a:buClr>
                <a:schemeClr val="accent2"/>
              </a:buClr>
            </a:pPr>
            <a:r>
              <a:rPr lang="en-AU" sz="1400" dirty="0">
                <a:solidFill>
                  <a:schemeClr val="bg1"/>
                </a:solidFill>
                <a:latin typeface="Bio Sans Light"/>
              </a:rPr>
              <a:t>Ore is mined and processed at an onsite flotation processing plant capable of treating up to </a:t>
            </a:r>
            <a:r>
              <a:rPr lang="en-AU" sz="1400" b="1" dirty="0">
                <a:solidFill>
                  <a:schemeClr val="bg1"/>
                </a:solidFill>
                <a:latin typeface="Bio Sans Light"/>
              </a:rPr>
              <a:t>24 million </a:t>
            </a:r>
            <a:r>
              <a:rPr lang="en-AU" sz="1400" dirty="0">
                <a:solidFill>
                  <a:schemeClr val="bg1"/>
                </a:solidFill>
                <a:latin typeface="Bio Sans Light"/>
              </a:rPr>
              <a:t>tonnes per annum (Mtpa). </a:t>
            </a:r>
          </a:p>
          <a:p>
            <a:pPr marL="628650" lvl="1" indent="-171450">
              <a:spcBef>
                <a:spcPts val="1800"/>
              </a:spcBef>
              <a:buClr>
                <a:schemeClr val="accent2"/>
              </a:buClr>
            </a:pPr>
            <a:r>
              <a:rPr lang="en-AU" sz="1400" dirty="0">
                <a:solidFill>
                  <a:schemeClr val="bg1"/>
                </a:solidFill>
                <a:latin typeface="Bio Sans Light"/>
              </a:rPr>
              <a:t>The plant currently recovers copper, gold and silver into a saleable concentrate.</a:t>
            </a:r>
          </a:p>
          <a:p>
            <a:pPr marL="628650" lvl="1" indent="-171450">
              <a:spcBef>
                <a:spcPts val="1800"/>
              </a:spcBef>
              <a:buClr>
                <a:schemeClr val="accent2"/>
              </a:buClr>
            </a:pPr>
            <a:r>
              <a:rPr lang="en-AU" sz="1400" dirty="0">
                <a:solidFill>
                  <a:schemeClr val="bg1"/>
                </a:solidFill>
                <a:latin typeface="Bio Sans Light"/>
              </a:rPr>
              <a:t>Final concentrate is transferred to a silo and storage vessel before being exported (using commercial shipping) to customers in Japan, the Philippines, Germany, South Korea and India where it is refined to produce copper metal and gold and silver bullion.</a:t>
            </a:r>
          </a:p>
        </p:txBody>
      </p:sp>
      <p:grpSp>
        <p:nvGrpSpPr>
          <p:cNvPr id="29" name="Group 28">
            <a:extLst>
              <a:ext uri="{FF2B5EF4-FFF2-40B4-BE49-F238E27FC236}">
                <a16:creationId xmlns:a16="http://schemas.microsoft.com/office/drawing/2014/main" id="{41B6ACDA-0450-86B2-F2B8-506500F13EDB}"/>
              </a:ext>
            </a:extLst>
          </p:cNvPr>
          <p:cNvGrpSpPr/>
          <p:nvPr/>
        </p:nvGrpSpPr>
        <p:grpSpPr>
          <a:xfrm>
            <a:off x="6031681" y="49863"/>
            <a:ext cx="6152816" cy="1807218"/>
            <a:chOff x="5335571" y="49862"/>
            <a:chExt cx="6848926" cy="2011681"/>
          </a:xfrm>
        </p:grpSpPr>
        <p:sp>
          <p:nvSpPr>
            <p:cNvPr id="21" name="TextBox 20">
              <a:extLst>
                <a:ext uri="{FF2B5EF4-FFF2-40B4-BE49-F238E27FC236}">
                  <a16:creationId xmlns:a16="http://schemas.microsoft.com/office/drawing/2014/main" id="{21652805-4738-74FE-DD9B-0DB78B5CF1D1}"/>
                </a:ext>
              </a:extLst>
            </p:cNvPr>
            <p:cNvSpPr txBox="1"/>
            <p:nvPr/>
          </p:nvSpPr>
          <p:spPr>
            <a:xfrm>
              <a:off x="8201129" y="769729"/>
              <a:ext cx="1019185" cy="653576"/>
            </a:xfrm>
            <a:prstGeom prst="rect">
              <a:avLst/>
            </a:prstGeom>
            <a:noFill/>
          </p:spPr>
          <p:txBody>
            <a:bodyPr wrap="square" rtlCol="0">
              <a:spAutoFit/>
            </a:bodyPr>
            <a:lstStyle/>
            <a:p>
              <a:pPr algn="ctr">
                <a:lnSpc>
                  <a:spcPct val="80000"/>
                </a:lnSpc>
              </a:pPr>
              <a:r>
                <a:rPr lang="en-AU" sz="1000">
                  <a:solidFill>
                    <a:schemeClr val="bg1"/>
                  </a:solidFill>
                  <a:latin typeface="Bio Sans" panose="020B0506020202040204" pitchFamily="34" charset="0"/>
                </a:rPr>
                <a:t>COPPER, GOLD, SILVER EXTRACTED</a:t>
              </a:r>
            </a:p>
          </p:txBody>
        </p:sp>
        <p:grpSp>
          <p:nvGrpSpPr>
            <p:cNvPr id="26" name="Group 25">
              <a:extLst>
                <a:ext uri="{FF2B5EF4-FFF2-40B4-BE49-F238E27FC236}">
                  <a16:creationId xmlns:a16="http://schemas.microsoft.com/office/drawing/2014/main" id="{F56F9184-3DC6-713C-DF77-9DD695B9CD0B}"/>
                </a:ext>
              </a:extLst>
            </p:cNvPr>
            <p:cNvGrpSpPr/>
            <p:nvPr/>
          </p:nvGrpSpPr>
          <p:grpSpPr>
            <a:xfrm>
              <a:off x="5335571" y="49862"/>
              <a:ext cx="6848926" cy="2011681"/>
              <a:chOff x="4525471" y="150831"/>
              <a:chExt cx="6857369" cy="2080085"/>
            </a:xfrm>
          </p:grpSpPr>
          <p:grpSp>
            <p:nvGrpSpPr>
              <p:cNvPr id="18" name="Group 17">
                <a:extLst>
                  <a:ext uri="{FF2B5EF4-FFF2-40B4-BE49-F238E27FC236}">
                    <a16:creationId xmlns:a16="http://schemas.microsoft.com/office/drawing/2014/main" id="{186C14E0-33F7-E6AC-6926-67C2DCFDA60A}"/>
                  </a:ext>
                </a:extLst>
              </p:cNvPr>
              <p:cNvGrpSpPr/>
              <p:nvPr/>
            </p:nvGrpSpPr>
            <p:grpSpPr>
              <a:xfrm>
                <a:off x="4525471" y="150831"/>
                <a:ext cx="6857369" cy="2080085"/>
                <a:chOff x="4583743" y="4458880"/>
                <a:chExt cx="6857369" cy="2080085"/>
              </a:xfrm>
            </p:grpSpPr>
            <p:pic>
              <p:nvPicPr>
                <p:cNvPr id="7" name="Graphic 6" descr="Circles with lines with solid fill">
                  <a:extLst>
                    <a:ext uri="{FF2B5EF4-FFF2-40B4-BE49-F238E27FC236}">
                      <a16:creationId xmlns:a16="http://schemas.microsoft.com/office/drawing/2014/main" id="{F79C3EBD-BFD7-27FF-1E02-83C7B075D42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583743" y="4458880"/>
                  <a:ext cx="2080085" cy="2080085"/>
                </a:xfrm>
                <a:prstGeom prst="rect">
                  <a:avLst/>
                </a:prstGeom>
              </p:spPr>
            </p:pic>
            <p:pic>
              <p:nvPicPr>
                <p:cNvPr id="8" name="Graphic 7" descr="Circles with lines with solid fill">
                  <a:extLst>
                    <a:ext uri="{FF2B5EF4-FFF2-40B4-BE49-F238E27FC236}">
                      <a16:creationId xmlns:a16="http://schemas.microsoft.com/office/drawing/2014/main" id="{1525E54E-57F8-DFA4-F089-C3DD67AF60F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792688" y="4458880"/>
                  <a:ext cx="2080085" cy="2080085"/>
                </a:xfrm>
                <a:prstGeom prst="rect">
                  <a:avLst/>
                </a:prstGeom>
              </p:spPr>
            </p:pic>
            <p:pic>
              <p:nvPicPr>
                <p:cNvPr id="12" name="Graphic 11" descr="Circles with lines with solid fill">
                  <a:extLst>
                    <a:ext uri="{FF2B5EF4-FFF2-40B4-BE49-F238E27FC236}">
                      <a16:creationId xmlns:a16="http://schemas.microsoft.com/office/drawing/2014/main" id="{424401F0-C35A-F63A-0FD0-C1351805694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972385" y="4458880"/>
                  <a:ext cx="2080085" cy="2080085"/>
                </a:xfrm>
                <a:prstGeom prst="rect">
                  <a:avLst/>
                </a:prstGeom>
              </p:spPr>
            </p:pic>
            <p:pic>
              <p:nvPicPr>
                <p:cNvPr id="13" name="Graphic 12" descr="Circles with lines with solid fill">
                  <a:extLst>
                    <a:ext uri="{FF2B5EF4-FFF2-40B4-BE49-F238E27FC236}">
                      <a16:creationId xmlns:a16="http://schemas.microsoft.com/office/drawing/2014/main" id="{AAEAA474-0E4A-BD57-9062-D4EF59F651E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152082" y="4458880"/>
                  <a:ext cx="2080085" cy="2080085"/>
                </a:xfrm>
                <a:prstGeom prst="rect">
                  <a:avLst/>
                </a:prstGeom>
              </p:spPr>
            </p:pic>
            <p:pic>
              <p:nvPicPr>
                <p:cNvPr id="17" name="Graphic 16" descr="Circles with lines with solid fill">
                  <a:extLst>
                    <a:ext uri="{FF2B5EF4-FFF2-40B4-BE49-F238E27FC236}">
                      <a16:creationId xmlns:a16="http://schemas.microsoft.com/office/drawing/2014/main" id="{118C5F7F-C024-FA61-FA5D-995614B3D75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361027" y="4458880"/>
                  <a:ext cx="2080085" cy="2080085"/>
                </a:xfrm>
                <a:prstGeom prst="rect">
                  <a:avLst/>
                </a:prstGeom>
              </p:spPr>
            </p:pic>
          </p:grpSp>
          <p:sp>
            <p:nvSpPr>
              <p:cNvPr id="19" name="TextBox 18">
                <a:extLst>
                  <a:ext uri="{FF2B5EF4-FFF2-40B4-BE49-F238E27FC236}">
                    <a16:creationId xmlns:a16="http://schemas.microsoft.com/office/drawing/2014/main" id="{4B9721E7-0DB8-0AA3-BECB-B62BD1654A67}"/>
                  </a:ext>
                </a:extLst>
              </p:cNvPr>
              <p:cNvSpPr txBox="1"/>
              <p:nvPr/>
            </p:nvSpPr>
            <p:spPr>
              <a:xfrm>
                <a:off x="4960890" y="1012034"/>
                <a:ext cx="1187778" cy="390620"/>
              </a:xfrm>
              <a:prstGeom prst="rect">
                <a:avLst/>
              </a:prstGeom>
              <a:noFill/>
            </p:spPr>
            <p:txBody>
              <a:bodyPr wrap="square" rtlCol="0">
                <a:spAutoFit/>
              </a:bodyPr>
              <a:lstStyle/>
              <a:p>
                <a:pPr algn="ctr">
                  <a:lnSpc>
                    <a:spcPct val="80000"/>
                  </a:lnSpc>
                </a:pPr>
                <a:r>
                  <a:rPr lang="en-AU" sz="1000">
                    <a:solidFill>
                      <a:schemeClr val="bg1"/>
                    </a:solidFill>
                    <a:latin typeface="Bio Sans" panose="020B0506020202040204" pitchFamily="34" charset="0"/>
                  </a:rPr>
                  <a:t>ORE </a:t>
                </a:r>
                <a:br>
                  <a:rPr lang="en-AU" sz="1000">
                    <a:solidFill>
                      <a:schemeClr val="bg1"/>
                    </a:solidFill>
                    <a:latin typeface="Bio Sans" panose="020B0506020202040204" pitchFamily="34" charset="0"/>
                  </a:rPr>
                </a:br>
                <a:r>
                  <a:rPr lang="en-AU" sz="1000">
                    <a:solidFill>
                      <a:schemeClr val="bg1"/>
                    </a:solidFill>
                    <a:latin typeface="Bio Sans" panose="020B0506020202040204" pitchFamily="34" charset="0"/>
                  </a:rPr>
                  <a:t>MINED</a:t>
                </a:r>
              </a:p>
            </p:txBody>
          </p:sp>
          <p:sp>
            <p:nvSpPr>
              <p:cNvPr id="20" name="TextBox 19">
                <a:extLst>
                  <a:ext uri="{FF2B5EF4-FFF2-40B4-BE49-F238E27FC236}">
                    <a16:creationId xmlns:a16="http://schemas.microsoft.com/office/drawing/2014/main" id="{92262CF8-50F6-253A-2E46-5272500035EA}"/>
                  </a:ext>
                </a:extLst>
              </p:cNvPr>
              <p:cNvSpPr txBox="1"/>
              <p:nvPr/>
            </p:nvSpPr>
            <p:spPr>
              <a:xfrm>
                <a:off x="6157865" y="938168"/>
                <a:ext cx="1187778" cy="538353"/>
              </a:xfrm>
              <a:prstGeom prst="rect">
                <a:avLst/>
              </a:prstGeom>
              <a:noFill/>
            </p:spPr>
            <p:txBody>
              <a:bodyPr wrap="square" rtlCol="0">
                <a:spAutoFit/>
              </a:bodyPr>
              <a:lstStyle/>
              <a:p>
                <a:pPr algn="ctr">
                  <a:lnSpc>
                    <a:spcPct val="80000"/>
                  </a:lnSpc>
                </a:pPr>
                <a:r>
                  <a:rPr lang="en-AU" sz="1000">
                    <a:solidFill>
                      <a:schemeClr val="bg1"/>
                    </a:solidFill>
                    <a:latin typeface="Bio Sans" panose="020B0506020202040204" pitchFamily="34" charset="0"/>
                  </a:rPr>
                  <a:t>CRUSHED </a:t>
                </a:r>
                <a:br>
                  <a:rPr lang="en-AU" sz="1000">
                    <a:solidFill>
                      <a:schemeClr val="bg1"/>
                    </a:solidFill>
                    <a:latin typeface="Bio Sans" panose="020B0506020202040204" pitchFamily="34" charset="0"/>
                  </a:rPr>
                </a:br>
                <a:r>
                  <a:rPr lang="en-AU" sz="1000">
                    <a:solidFill>
                      <a:schemeClr val="bg1"/>
                    </a:solidFill>
                    <a:latin typeface="Bio Sans" panose="020B0506020202040204" pitchFamily="34" charset="0"/>
                  </a:rPr>
                  <a:t>AND</a:t>
                </a:r>
                <a:br>
                  <a:rPr lang="en-AU" sz="1000">
                    <a:solidFill>
                      <a:schemeClr val="bg1"/>
                    </a:solidFill>
                    <a:latin typeface="Bio Sans" panose="020B0506020202040204" pitchFamily="34" charset="0"/>
                  </a:rPr>
                </a:br>
                <a:r>
                  <a:rPr lang="en-AU" sz="1000">
                    <a:solidFill>
                      <a:schemeClr val="bg1"/>
                    </a:solidFill>
                    <a:latin typeface="Bio Sans" panose="020B0506020202040204" pitchFamily="34" charset="0"/>
                  </a:rPr>
                  <a:t>GROUND</a:t>
                </a:r>
              </a:p>
            </p:txBody>
          </p:sp>
          <p:sp>
            <p:nvSpPr>
              <p:cNvPr id="22" name="TextBox 21">
                <a:extLst>
                  <a:ext uri="{FF2B5EF4-FFF2-40B4-BE49-F238E27FC236}">
                    <a16:creationId xmlns:a16="http://schemas.microsoft.com/office/drawing/2014/main" id="{0D1D4CFC-C78F-DFB7-0267-3F2E15AC6EF8}"/>
                  </a:ext>
                </a:extLst>
              </p:cNvPr>
              <p:cNvSpPr txBox="1"/>
              <p:nvPr/>
            </p:nvSpPr>
            <p:spPr>
              <a:xfrm>
                <a:off x="8550319" y="1012034"/>
                <a:ext cx="1187778" cy="390620"/>
              </a:xfrm>
              <a:prstGeom prst="rect">
                <a:avLst/>
              </a:prstGeom>
              <a:noFill/>
            </p:spPr>
            <p:txBody>
              <a:bodyPr wrap="square" rtlCol="0">
                <a:spAutoFit/>
              </a:bodyPr>
              <a:lstStyle/>
              <a:p>
                <a:pPr algn="ctr">
                  <a:lnSpc>
                    <a:spcPct val="80000"/>
                  </a:lnSpc>
                </a:pPr>
                <a:r>
                  <a:rPr lang="en-AU" sz="1000">
                    <a:solidFill>
                      <a:schemeClr val="bg1"/>
                    </a:solidFill>
                    <a:latin typeface="Bio Sans" panose="020B0506020202040204" pitchFamily="34" charset="0"/>
                  </a:rPr>
                  <a:t>DRIED AND STORED</a:t>
                </a:r>
              </a:p>
            </p:txBody>
          </p:sp>
          <p:sp>
            <p:nvSpPr>
              <p:cNvPr id="23" name="TextBox 22">
                <a:extLst>
                  <a:ext uri="{FF2B5EF4-FFF2-40B4-BE49-F238E27FC236}">
                    <a16:creationId xmlns:a16="http://schemas.microsoft.com/office/drawing/2014/main" id="{19013DCA-F0E5-8871-863E-98B5E748F180}"/>
                  </a:ext>
                </a:extLst>
              </p:cNvPr>
              <p:cNvSpPr txBox="1"/>
              <p:nvPr/>
            </p:nvSpPr>
            <p:spPr>
              <a:xfrm>
                <a:off x="9759324" y="1097710"/>
                <a:ext cx="1187778" cy="250705"/>
              </a:xfrm>
              <a:prstGeom prst="rect">
                <a:avLst/>
              </a:prstGeom>
              <a:noFill/>
            </p:spPr>
            <p:txBody>
              <a:bodyPr wrap="square" rtlCol="0">
                <a:spAutoFit/>
              </a:bodyPr>
              <a:lstStyle/>
              <a:p>
                <a:pPr algn="ctr">
                  <a:lnSpc>
                    <a:spcPct val="80000"/>
                  </a:lnSpc>
                </a:pPr>
                <a:r>
                  <a:rPr lang="en-AU" sz="1000">
                    <a:solidFill>
                      <a:schemeClr val="bg1"/>
                    </a:solidFill>
                    <a:latin typeface="Bio Sans" panose="020B0506020202040204" pitchFamily="34" charset="0"/>
                  </a:rPr>
                  <a:t>EXPORTED</a:t>
                </a:r>
              </a:p>
            </p:txBody>
          </p:sp>
        </p:grpSp>
      </p:grpSp>
      <p:pic>
        <p:nvPicPr>
          <p:cNvPr id="25" name="Picture 24" descr="A yellow and white circle with a yellow line and a yellow line&#10;&#10;AI-generated content may be incorrect.">
            <a:extLst>
              <a:ext uri="{FF2B5EF4-FFF2-40B4-BE49-F238E27FC236}">
                <a16:creationId xmlns:a16="http://schemas.microsoft.com/office/drawing/2014/main" id="{619183E9-3AC4-D09A-D14E-B45BE8C1726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898050" y="1977186"/>
            <a:ext cx="6755130" cy="6755130"/>
          </a:xfrm>
          <a:prstGeom prst="rect">
            <a:avLst/>
          </a:prstGeom>
        </p:spPr>
      </p:pic>
      <p:pic>
        <p:nvPicPr>
          <p:cNvPr id="28" name="Picture 27" descr="A blue and yellow circular object with a black background&#10;&#10;AI-generated content may be incorrect.">
            <a:extLst>
              <a:ext uri="{FF2B5EF4-FFF2-40B4-BE49-F238E27FC236}">
                <a16:creationId xmlns:a16="http://schemas.microsoft.com/office/drawing/2014/main" id="{846AE0AB-2517-094E-6FF9-F569560E229F}"/>
              </a:ext>
            </a:extLst>
          </p:cNvPr>
          <p:cNvPicPr>
            <a:picLocks noChangeAspect="1"/>
          </p:cNvPicPr>
          <p:nvPr/>
        </p:nvPicPr>
        <p:blipFill>
          <a:blip r:embed="rId11" cstate="print">
            <a:extLst>
              <a:ext uri="{28A0092B-C50C-407E-A947-70E740481C1C}">
                <a14:useLocalDpi xmlns:a14="http://schemas.microsoft.com/office/drawing/2010/main" val="0"/>
              </a:ext>
            </a:extLst>
          </a:blip>
          <a:srcRect l="-412"/>
          <a:stretch/>
        </p:blipFill>
        <p:spPr>
          <a:xfrm>
            <a:off x="4479824" y="1154692"/>
            <a:ext cx="4925364" cy="4905215"/>
          </a:xfrm>
          <a:prstGeom prst="rect">
            <a:avLst/>
          </a:prstGeom>
        </p:spPr>
      </p:pic>
      <p:pic>
        <p:nvPicPr>
          <p:cNvPr id="30" name="Picture 29">
            <a:extLst>
              <a:ext uri="{FF2B5EF4-FFF2-40B4-BE49-F238E27FC236}">
                <a16:creationId xmlns:a16="http://schemas.microsoft.com/office/drawing/2014/main" id="{C4894087-6626-C847-0A29-3F058FD2C08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6200000" flipV="1">
            <a:off x="3489803" y="3380118"/>
            <a:ext cx="2011680" cy="150876"/>
          </a:xfrm>
          <a:prstGeom prst="rect">
            <a:avLst/>
          </a:prstGeom>
          <a:solidFill>
            <a:srgbClr val="000000"/>
          </a:solidFill>
        </p:spPr>
      </p:pic>
    </p:spTree>
    <p:custDataLst>
      <p:tags r:id="rId1"/>
    </p:custDataLst>
    <p:extLst>
      <p:ext uri="{BB962C8B-B14F-4D97-AF65-F5344CB8AC3E}">
        <p14:creationId xmlns:p14="http://schemas.microsoft.com/office/powerpoint/2010/main" val="2861249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A24385F8-45A5-6CC7-E839-44D582532AFB}"/>
              </a:ext>
            </a:extLst>
          </p:cNvPr>
          <p:cNvSpPr>
            <a:spLocks noGrp="1"/>
          </p:cNvSpPr>
          <p:nvPr>
            <p:ph type="body" sz="quarter" idx="10"/>
          </p:nvPr>
        </p:nvSpPr>
        <p:spPr>
          <a:xfrm>
            <a:off x="196696" y="293050"/>
            <a:ext cx="3151470" cy="647072"/>
          </a:xfrm>
          <a:prstGeom prst="rect">
            <a:avLst/>
          </a:prstGeom>
        </p:spPr>
        <p:txBody>
          <a:bodyPr anchor="ctr"/>
          <a:lstStyle>
            <a:lvl1pPr marL="0" indent="0" algn="ctr">
              <a:buNone/>
              <a:defRPr sz="3600">
                <a:solidFill>
                  <a:schemeClr val="bg1"/>
                </a:solidFill>
                <a:latin typeface="Bio Sans Light" panose="020B04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US"/>
              <a:t>Process Flow</a:t>
            </a:r>
          </a:p>
        </p:txBody>
      </p:sp>
      <p:grpSp>
        <p:nvGrpSpPr>
          <p:cNvPr id="16" name="Group 15">
            <a:extLst>
              <a:ext uri="{FF2B5EF4-FFF2-40B4-BE49-F238E27FC236}">
                <a16:creationId xmlns:a16="http://schemas.microsoft.com/office/drawing/2014/main" id="{39F0547B-01C1-9730-CF21-0BBCCA3092CE}"/>
              </a:ext>
            </a:extLst>
          </p:cNvPr>
          <p:cNvGrpSpPr/>
          <p:nvPr/>
        </p:nvGrpSpPr>
        <p:grpSpPr>
          <a:xfrm>
            <a:off x="394545" y="6175142"/>
            <a:ext cx="4791959" cy="466161"/>
            <a:chOff x="3496512" y="6222277"/>
            <a:chExt cx="4791959" cy="466161"/>
          </a:xfrm>
        </p:grpSpPr>
        <p:pic>
          <p:nvPicPr>
            <p:cNvPr id="9" name="Picture 8">
              <a:extLst>
                <a:ext uri="{FF2B5EF4-FFF2-40B4-BE49-F238E27FC236}">
                  <a16:creationId xmlns:a16="http://schemas.microsoft.com/office/drawing/2014/main" id="{F6F52A76-A386-1D5E-3379-6C7EE74D365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154945" y="6326764"/>
              <a:ext cx="1133526" cy="257186"/>
            </a:xfrm>
            <a:prstGeom prst="rect">
              <a:avLst/>
            </a:prstGeom>
          </p:spPr>
        </p:pic>
        <p:pic>
          <p:nvPicPr>
            <p:cNvPr id="10" name="Graphic 9">
              <a:extLst>
                <a:ext uri="{FF2B5EF4-FFF2-40B4-BE49-F238E27FC236}">
                  <a16:creationId xmlns:a16="http://schemas.microsoft.com/office/drawing/2014/main" id="{57CE845E-D29E-77E7-F83E-A83FA8DE450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36666" y="6245126"/>
              <a:ext cx="1540491" cy="420463"/>
            </a:xfrm>
            <a:prstGeom prst="rect">
              <a:avLst/>
            </a:prstGeom>
          </p:spPr>
        </p:pic>
        <p:cxnSp>
          <p:nvCxnSpPr>
            <p:cNvPr id="11" name="Straight Connector 10">
              <a:extLst>
                <a:ext uri="{FF2B5EF4-FFF2-40B4-BE49-F238E27FC236}">
                  <a16:creationId xmlns:a16="http://schemas.microsoft.com/office/drawing/2014/main" id="{EED6EBF0-14FA-A81C-E7F7-BD30B1C309EC}"/>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Picture 13" descr="A white text on a black background&#10;&#10;AI-generated content may be incorrect.">
              <a:extLst>
                <a:ext uri="{FF2B5EF4-FFF2-40B4-BE49-F238E27FC236}">
                  <a16:creationId xmlns:a16="http://schemas.microsoft.com/office/drawing/2014/main" id="{4947A9C6-AB9A-9FDF-1349-F0D7982E0B6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5" name="Straight Connector 14">
              <a:extLst>
                <a:ext uri="{FF2B5EF4-FFF2-40B4-BE49-F238E27FC236}">
                  <a16:creationId xmlns:a16="http://schemas.microsoft.com/office/drawing/2014/main" id="{86B37B16-EAF4-93C1-C2B9-D84130200144}"/>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3" name="Picture 2" descr="A diagram of a factory&#10;&#10;AI-generated content may be incorrect.">
            <a:extLst>
              <a:ext uri="{FF2B5EF4-FFF2-40B4-BE49-F238E27FC236}">
                <a16:creationId xmlns:a16="http://schemas.microsoft.com/office/drawing/2014/main" id="{5633E77B-75FE-5197-F9A9-F0D8AB8A7D1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18238" y="1112284"/>
            <a:ext cx="7739063" cy="5506170"/>
          </a:xfrm>
          <a:prstGeom prst="rect">
            <a:avLst/>
          </a:prstGeom>
        </p:spPr>
      </p:pic>
    </p:spTree>
    <p:custDataLst>
      <p:tags r:id="rId1"/>
    </p:custDataLst>
    <p:extLst>
      <p:ext uri="{BB962C8B-B14F-4D97-AF65-F5344CB8AC3E}">
        <p14:creationId xmlns:p14="http://schemas.microsoft.com/office/powerpoint/2010/main" val="1366985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C2C67-66F0-1718-44F5-9111AB3E600A}"/>
            </a:ext>
          </a:extLst>
        </p:cNvPr>
        <p:cNvGrpSpPr/>
        <p:nvPr/>
      </p:nvGrpSpPr>
      <p:grpSpPr>
        <a:xfrm>
          <a:off x="0" y="0"/>
          <a:ext cx="0" cy="0"/>
          <a:chOff x="0" y="0"/>
          <a:chExt cx="0" cy="0"/>
        </a:xfrm>
      </p:grpSpPr>
      <p:sp>
        <p:nvSpPr>
          <p:cNvPr id="4" name="Text Placeholder 4">
            <a:extLst>
              <a:ext uri="{FF2B5EF4-FFF2-40B4-BE49-F238E27FC236}">
                <a16:creationId xmlns:a16="http://schemas.microsoft.com/office/drawing/2014/main" id="{A69EEBF5-B716-C14B-24B1-5C9CF404479B}"/>
              </a:ext>
            </a:extLst>
          </p:cNvPr>
          <p:cNvSpPr>
            <a:spLocks noGrp="1"/>
          </p:cNvSpPr>
          <p:nvPr>
            <p:ph type="body" sz="quarter" idx="10"/>
          </p:nvPr>
        </p:nvSpPr>
        <p:spPr>
          <a:xfrm>
            <a:off x="0" y="1973580"/>
            <a:ext cx="4366260" cy="3337560"/>
          </a:xfrm>
          <a:prstGeom prst="rect">
            <a:avLst/>
          </a:prstGeom>
        </p:spPr>
        <p:txBody>
          <a:bodyPr anchor="ctr"/>
          <a:lstStyle>
            <a:lvl1pPr marL="0" indent="0" algn="ctr">
              <a:buNone/>
              <a:defRPr sz="3600">
                <a:solidFill>
                  <a:schemeClr val="bg1"/>
                </a:solidFill>
                <a:latin typeface="Bio Sans Light" panose="020B04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US" sz="7000"/>
              <a:t>2.</a:t>
            </a:r>
          </a:p>
          <a:p>
            <a:pPr lvl="0"/>
            <a:r>
              <a:rPr lang="en-US"/>
              <a:t>The Challenge</a:t>
            </a:r>
          </a:p>
        </p:txBody>
      </p:sp>
      <p:grpSp>
        <p:nvGrpSpPr>
          <p:cNvPr id="16" name="Group 15">
            <a:extLst>
              <a:ext uri="{FF2B5EF4-FFF2-40B4-BE49-F238E27FC236}">
                <a16:creationId xmlns:a16="http://schemas.microsoft.com/office/drawing/2014/main" id="{B40CE21A-111F-06B0-735E-3D07D21DC514}"/>
              </a:ext>
            </a:extLst>
          </p:cNvPr>
          <p:cNvGrpSpPr/>
          <p:nvPr/>
        </p:nvGrpSpPr>
        <p:grpSpPr>
          <a:xfrm>
            <a:off x="394545" y="6175142"/>
            <a:ext cx="4791959" cy="466161"/>
            <a:chOff x="3496512" y="6222277"/>
            <a:chExt cx="4791959" cy="466161"/>
          </a:xfrm>
        </p:grpSpPr>
        <p:pic>
          <p:nvPicPr>
            <p:cNvPr id="9" name="Picture 8">
              <a:extLst>
                <a:ext uri="{FF2B5EF4-FFF2-40B4-BE49-F238E27FC236}">
                  <a16:creationId xmlns:a16="http://schemas.microsoft.com/office/drawing/2014/main" id="{92F5B34B-6CC5-15E2-4B12-D571DB59610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154945" y="6326764"/>
              <a:ext cx="1133526" cy="257186"/>
            </a:xfrm>
            <a:prstGeom prst="rect">
              <a:avLst/>
            </a:prstGeom>
          </p:spPr>
        </p:pic>
        <p:pic>
          <p:nvPicPr>
            <p:cNvPr id="10" name="Graphic 9">
              <a:extLst>
                <a:ext uri="{FF2B5EF4-FFF2-40B4-BE49-F238E27FC236}">
                  <a16:creationId xmlns:a16="http://schemas.microsoft.com/office/drawing/2014/main" id="{5C07FB10-BD6B-743E-C6FF-A1E18CA660E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36666" y="6245126"/>
              <a:ext cx="1540491" cy="420463"/>
            </a:xfrm>
            <a:prstGeom prst="rect">
              <a:avLst/>
            </a:prstGeom>
          </p:spPr>
        </p:pic>
        <p:cxnSp>
          <p:nvCxnSpPr>
            <p:cNvPr id="11" name="Straight Connector 10">
              <a:extLst>
                <a:ext uri="{FF2B5EF4-FFF2-40B4-BE49-F238E27FC236}">
                  <a16:creationId xmlns:a16="http://schemas.microsoft.com/office/drawing/2014/main" id="{7FB51539-C330-8202-9110-4BC21D88ED69}"/>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Picture 13" descr="A white text on a black background&#10;&#10;AI-generated content may be incorrect.">
              <a:extLst>
                <a:ext uri="{FF2B5EF4-FFF2-40B4-BE49-F238E27FC236}">
                  <a16:creationId xmlns:a16="http://schemas.microsoft.com/office/drawing/2014/main" id="{213BB4F6-E973-F084-B6EE-A8EE802F809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5" name="Straight Connector 14">
              <a:extLst>
                <a:ext uri="{FF2B5EF4-FFF2-40B4-BE49-F238E27FC236}">
                  <a16:creationId xmlns:a16="http://schemas.microsoft.com/office/drawing/2014/main" id="{FACD3151-B942-C756-5A5A-A6E3088821B1}"/>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452B97F6-C91C-908A-DB3F-F541DDE8570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flipV="1">
            <a:off x="3489803" y="3380118"/>
            <a:ext cx="2011680" cy="150876"/>
          </a:xfrm>
          <a:prstGeom prst="rect">
            <a:avLst/>
          </a:prstGeom>
          <a:solidFill>
            <a:srgbClr val="000000"/>
          </a:solidFill>
        </p:spPr>
      </p:pic>
      <p:sp>
        <p:nvSpPr>
          <p:cNvPr id="3" name="Text Placeholder 4">
            <a:extLst>
              <a:ext uri="{FF2B5EF4-FFF2-40B4-BE49-F238E27FC236}">
                <a16:creationId xmlns:a16="http://schemas.microsoft.com/office/drawing/2014/main" id="{1277014D-AF40-A0A1-5695-F2BAC452694B}"/>
              </a:ext>
            </a:extLst>
          </p:cNvPr>
          <p:cNvSpPr txBox="1">
            <a:spLocks/>
          </p:cNvSpPr>
          <p:nvPr/>
        </p:nvSpPr>
        <p:spPr>
          <a:xfrm>
            <a:off x="4793769" y="1973580"/>
            <a:ext cx="6828570" cy="3337560"/>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7000"/>
              <a:t>Low Recovery</a:t>
            </a:r>
            <a:endParaRPr lang="en-US"/>
          </a:p>
        </p:txBody>
      </p:sp>
    </p:spTree>
    <p:custDataLst>
      <p:tags r:id="rId1"/>
    </p:custDataLst>
    <p:extLst>
      <p:ext uri="{BB962C8B-B14F-4D97-AF65-F5344CB8AC3E}">
        <p14:creationId xmlns:p14="http://schemas.microsoft.com/office/powerpoint/2010/main" val="263028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9FDD7-1EC3-31EA-F05C-480B634A81D1}"/>
            </a:ext>
          </a:extLst>
        </p:cNvPr>
        <p:cNvGrpSpPr/>
        <p:nvPr/>
      </p:nvGrpSpPr>
      <p:grpSpPr>
        <a:xfrm>
          <a:off x="0" y="0"/>
          <a:ext cx="0" cy="0"/>
          <a:chOff x="0" y="0"/>
          <a:chExt cx="0" cy="0"/>
        </a:xfrm>
      </p:grpSpPr>
      <p:sp>
        <p:nvSpPr>
          <p:cNvPr id="4" name="Text Placeholder 4">
            <a:extLst>
              <a:ext uri="{FF2B5EF4-FFF2-40B4-BE49-F238E27FC236}">
                <a16:creationId xmlns:a16="http://schemas.microsoft.com/office/drawing/2014/main" id="{EBDA2069-F1D1-F3F7-FE51-666C360F38E4}"/>
              </a:ext>
            </a:extLst>
          </p:cNvPr>
          <p:cNvSpPr>
            <a:spLocks noGrp="1"/>
          </p:cNvSpPr>
          <p:nvPr>
            <p:ph type="body" sz="quarter" idx="10"/>
          </p:nvPr>
        </p:nvSpPr>
        <p:spPr>
          <a:xfrm>
            <a:off x="428050" y="298933"/>
            <a:ext cx="5226515" cy="1639445"/>
          </a:xfrm>
          <a:prstGeom prst="rect">
            <a:avLst/>
          </a:prstGeom>
        </p:spPr>
        <p:txBody>
          <a:bodyPr anchor="t"/>
          <a:lstStyle>
            <a:lvl1pPr marL="0" indent="0" algn="ctr">
              <a:buNone/>
              <a:defRPr sz="3600">
                <a:solidFill>
                  <a:schemeClr val="bg1"/>
                </a:solidFill>
                <a:latin typeface="Bio Sans Light" panose="020B04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lgn="l"/>
            <a:r>
              <a:rPr lang="en-US" dirty="0"/>
              <a:t>Problems at Ok Tedi</a:t>
            </a:r>
          </a:p>
        </p:txBody>
      </p:sp>
      <p:pic>
        <p:nvPicPr>
          <p:cNvPr id="6" name="Picture 5">
            <a:extLst>
              <a:ext uri="{FF2B5EF4-FFF2-40B4-BE49-F238E27FC236}">
                <a16:creationId xmlns:a16="http://schemas.microsoft.com/office/drawing/2014/main" id="{CD3EA497-4441-A5A2-5189-88A07BAB77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flipV="1">
            <a:off x="3489803" y="3380118"/>
            <a:ext cx="2011680" cy="150876"/>
          </a:xfrm>
          <a:prstGeom prst="rect">
            <a:avLst/>
          </a:prstGeom>
          <a:solidFill>
            <a:srgbClr val="000000"/>
          </a:solidFill>
        </p:spPr>
      </p:pic>
      <p:grpSp>
        <p:nvGrpSpPr>
          <p:cNvPr id="16" name="Group 15">
            <a:extLst>
              <a:ext uri="{FF2B5EF4-FFF2-40B4-BE49-F238E27FC236}">
                <a16:creationId xmlns:a16="http://schemas.microsoft.com/office/drawing/2014/main" id="{AA494376-E6CE-817F-A643-81D872B5A055}"/>
              </a:ext>
            </a:extLst>
          </p:cNvPr>
          <p:cNvGrpSpPr/>
          <p:nvPr/>
        </p:nvGrpSpPr>
        <p:grpSpPr>
          <a:xfrm>
            <a:off x="394545" y="6175142"/>
            <a:ext cx="4791959" cy="466161"/>
            <a:chOff x="3496512" y="6222277"/>
            <a:chExt cx="4791959" cy="466161"/>
          </a:xfrm>
        </p:grpSpPr>
        <p:pic>
          <p:nvPicPr>
            <p:cNvPr id="9" name="Picture 8">
              <a:extLst>
                <a:ext uri="{FF2B5EF4-FFF2-40B4-BE49-F238E27FC236}">
                  <a16:creationId xmlns:a16="http://schemas.microsoft.com/office/drawing/2014/main" id="{B46E4117-3DEC-53A6-65FC-15710576D1D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154945" y="6326764"/>
              <a:ext cx="1133526" cy="257186"/>
            </a:xfrm>
            <a:prstGeom prst="rect">
              <a:avLst/>
            </a:prstGeom>
          </p:spPr>
        </p:pic>
        <p:pic>
          <p:nvPicPr>
            <p:cNvPr id="10" name="Graphic 9">
              <a:extLst>
                <a:ext uri="{FF2B5EF4-FFF2-40B4-BE49-F238E27FC236}">
                  <a16:creationId xmlns:a16="http://schemas.microsoft.com/office/drawing/2014/main" id="{5D42F570-314B-CADA-E713-54C8C712D2F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36666" y="6245126"/>
              <a:ext cx="1540491" cy="420463"/>
            </a:xfrm>
            <a:prstGeom prst="rect">
              <a:avLst/>
            </a:prstGeom>
          </p:spPr>
        </p:pic>
        <p:cxnSp>
          <p:nvCxnSpPr>
            <p:cNvPr id="11" name="Straight Connector 10">
              <a:extLst>
                <a:ext uri="{FF2B5EF4-FFF2-40B4-BE49-F238E27FC236}">
                  <a16:creationId xmlns:a16="http://schemas.microsoft.com/office/drawing/2014/main" id="{8DB61B5E-1ED7-9152-1B46-7683BBDE8BC6}"/>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Picture 13" descr="A white text on a black background&#10;&#10;AI-generated content may be incorrect.">
              <a:extLst>
                <a:ext uri="{FF2B5EF4-FFF2-40B4-BE49-F238E27FC236}">
                  <a16:creationId xmlns:a16="http://schemas.microsoft.com/office/drawing/2014/main" id="{DD203A36-2190-CE41-8C9A-734CD16BF47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5" name="Straight Connector 14">
              <a:extLst>
                <a:ext uri="{FF2B5EF4-FFF2-40B4-BE49-F238E27FC236}">
                  <a16:creationId xmlns:a16="http://schemas.microsoft.com/office/drawing/2014/main" id="{59C5C6ED-A4E6-DBCE-6282-15AA17E399C9}"/>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2" name="Text Placeholder 2">
            <a:extLst>
              <a:ext uri="{FF2B5EF4-FFF2-40B4-BE49-F238E27FC236}">
                <a16:creationId xmlns:a16="http://schemas.microsoft.com/office/drawing/2014/main" id="{76BF0482-F760-33D1-FC28-8FEA092724F7}"/>
              </a:ext>
            </a:extLst>
          </p:cNvPr>
          <p:cNvSpPr txBox="1">
            <a:spLocks/>
          </p:cNvSpPr>
          <p:nvPr/>
        </p:nvSpPr>
        <p:spPr>
          <a:xfrm>
            <a:off x="476389" y="1498023"/>
            <a:ext cx="3885144" cy="272559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accent2"/>
                </a:solidFill>
                <a:latin typeface="Bio Sans" panose="020B05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spcBef>
                <a:spcPts val="1800"/>
              </a:spcBef>
              <a:buClr>
                <a:schemeClr val="accent2"/>
              </a:buClr>
              <a:buNone/>
            </a:pPr>
            <a:r>
              <a:rPr lang="en-AU" sz="2000" dirty="0">
                <a:solidFill>
                  <a:schemeClr val="bg1"/>
                </a:solidFill>
                <a:latin typeface="Bio Sans Light" panose="020B0406020202040204" pitchFamily="34" charset="0"/>
              </a:rPr>
              <a:t>Low gold and copper recovery</a:t>
            </a:r>
          </a:p>
          <a:p>
            <a:pPr marL="457200" lvl="1" indent="0">
              <a:spcBef>
                <a:spcPts val="1800"/>
              </a:spcBef>
              <a:buClr>
                <a:schemeClr val="accent2"/>
              </a:buClr>
              <a:buNone/>
            </a:pPr>
            <a:endParaRPr lang="en-AU" sz="2000" dirty="0">
              <a:solidFill>
                <a:schemeClr val="bg1"/>
              </a:solidFill>
              <a:latin typeface="Bio Sans Light" panose="020B0406020202040204" pitchFamily="34" charset="0"/>
            </a:endParaRPr>
          </a:p>
          <a:p>
            <a:pPr marL="457200" lvl="1" indent="0">
              <a:spcBef>
                <a:spcPts val="1800"/>
              </a:spcBef>
              <a:buClr>
                <a:schemeClr val="accent2"/>
              </a:buClr>
              <a:buNone/>
            </a:pPr>
            <a:r>
              <a:rPr lang="en-AU" sz="2000" dirty="0">
                <a:solidFill>
                  <a:schemeClr val="bg1"/>
                </a:solidFill>
                <a:latin typeface="Bio Sans Light" panose="020B0406020202040204" pitchFamily="34" charset="0"/>
              </a:rPr>
              <a:t>Insufficient digital maturity for business intelligence</a:t>
            </a:r>
          </a:p>
          <a:p>
            <a:pPr marL="457200" lvl="1" indent="0">
              <a:spcBef>
                <a:spcPts val="1800"/>
              </a:spcBef>
              <a:buClr>
                <a:schemeClr val="accent2"/>
              </a:buClr>
              <a:buNone/>
            </a:pPr>
            <a:endParaRPr lang="en-AU" sz="2000" dirty="0">
              <a:solidFill>
                <a:schemeClr val="bg1"/>
              </a:solidFill>
              <a:latin typeface="Bio Sans Light" panose="020B0406020202040204" pitchFamily="34" charset="0"/>
            </a:endParaRPr>
          </a:p>
          <a:p>
            <a:pPr marL="457200" lvl="1" indent="0">
              <a:spcBef>
                <a:spcPts val="1800"/>
              </a:spcBef>
              <a:buClr>
                <a:schemeClr val="accent2"/>
              </a:buClr>
              <a:buNone/>
            </a:pPr>
            <a:r>
              <a:rPr lang="en-AU" sz="2000" dirty="0">
                <a:solidFill>
                  <a:schemeClr val="bg1"/>
                </a:solidFill>
                <a:latin typeface="Bio Sans Light" panose="020B0406020202040204" pitchFamily="34" charset="0"/>
              </a:rPr>
              <a:t>Unstable operation, </a:t>
            </a:r>
            <a:br>
              <a:rPr lang="en-AU" sz="2000" dirty="0">
                <a:solidFill>
                  <a:schemeClr val="bg1"/>
                </a:solidFill>
                <a:latin typeface="Bio Sans Light" panose="020B0406020202040204" pitchFamily="34" charset="0"/>
              </a:rPr>
            </a:br>
            <a:r>
              <a:rPr lang="en-AU" sz="2000" dirty="0">
                <a:solidFill>
                  <a:schemeClr val="bg1"/>
                </a:solidFill>
                <a:latin typeface="Bio Sans Light" panose="020B0406020202040204" pitchFamily="34" charset="0"/>
              </a:rPr>
              <a:t>reacting and firefighting</a:t>
            </a:r>
          </a:p>
          <a:p>
            <a:pPr marL="457200" lvl="1" indent="0">
              <a:spcBef>
                <a:spcPts val="1800"/>
              </a:spcBef>
              <a:buClr>
                <a:schemeClr val="accent2"/>
              </a:buClr>
              <a:buNone/>
            </a:pPr>
            <a:endParaRPr lang="en-AU" sz="2000" dirty="0">
              <a:solidFill>
                <a:schemeClr val="bg1"/>
              </a:solidFill>
              <a:latin typeface="Bio Sans Light" panose="020B0406020202040204" pitchFamily="34" charset="0"/>
            </a:endParaRPr>
          </a:p>
          <a:p>
            <a:pPr marL="457200" lvl="1" indent="0">
              <a:spcBef>
                <a:spcPts val="1800"/>
              </a:spcBef>
              <a:buClr>
                <a:schemeClr val="accent2"/>
              </a:buClr>
              <a:buNone/>
            </a:pPr>
            <a:r>
              <a:rPr lang="en-AU" sz="2000" dirty="0">
                <a:solidFill>
                  <a:schemeClr val="bg1"/>
                </a:solidFill>
                <a:latin typeface="Bio Sans Light" panose="020B0406020202040204" pitchFamily="34" charset="0"/>
              </a:rPr>
              <a:t>Manual operation</a:t>
            </a:r>
          </a:p>
        </p:txBody>
      </p:sp>
      <p:pic>
        <p:nvPicPr>
          <p:cNvPr id="5" name="Picture 4" descr="A circular object with a yellow stripe&#10;&#10;AI-generated content may be incorrect.">
            <a:extLst>
              <a:ext uri="{FF2B5EF4-FFF2-40B4-BE49-F238E27FC236}">
                <a16:creationId xmlns:a16="http://schemas.microsoft.com/office/drawing/2014/main" id="{5B079BDB-1B50-5474-D7B9-43A8DE87BF1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947881" y="-1064522"/>
            <a:ext cx="6858000" cy="6858000"/>
          </a:xfrm>
          <a:prstGeom prst="rect">
            <a:avLst/>
          </a:prstGeom>
        </p:spPr>
      </p:pic>
      <p:pic>
        <p:nvPicPr>
          <p:cNvPr id="3" name="Picture 2" descr="Downward Trend - Friends Life Care">
            <a:extLst>
              <a:ext uri="{FF2B5EF4-FFF2-40B4-BE49-F238E27FC236}">
                <a16:creationId xmlns:a16="http://schemas.microsoft.com/office/drawing/2014/main" id="{801B5652-A4FE-BBA0-0C04-82318766ED1E}"/>
              </a:ext>
            </a:extLst>
          </p:cNvPr>
          <p:cNvPicPr>
            <a:picLocks noChangeAspect="1" noChangeArrowheads="1"/>
          </p:cNvPicPr>
          <p:nvPr/>
        </p:nvPicPr>
        <p:blipFill>
          <a:blip r:embed="rId1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67087" y="1458958"/>
            <a:ext cx="487915" cy="390763"/>
          </a:xfrm>
          <a:prstGeom prst="rect">
            <a:avLst/>
          </a:prstGeom>
          <a:noFill/>
          <a:extLst>
            <a:ext uri="{909E8E84-426E-40DD-AFC4-6F175D3DCCD1}">
              <a14:hiddenFill xmlns:a14="http://schemas.microsoft.com/office/drawing/2010/main">
                <a:solidFill>
                  <a:srgbClr val="FFFFFF"/>
                </a:solidFill>
              </a14:hiddenFill>
            </a:ext>
          </a:extLst>
        </p:spPr>
      </p:pic>
      <p:pic>
        <p:nvPicPr>
          <p:cNvPr id="7" name="Graphic 6">
            <a:extLst>
              <a:ext uri="{FF2B5EF4-FFF2-40B4-BE49-F238E27FC236}">
                <a16:creationId xmlns:a16="http://schemas.microsoft.com/office/drawing/2014/main" id="{FF44D358-08D2-4ABB-B630-87D17BE91C2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74174" y="2597879"/>
            <a:ext cx="487915" cy="365936"/>
          </a:xfrm>
          <a:prstGeom prst="rect">
            <a:avLst/>
          </a:prstGeom>
        </p:spPr>
      </p:pic>
      <p:pic>
        <p:nvPicPr>
          <p:cNvPr id="13" name="Graphic 12" descr="Fire with solid fill">
            <a:extLst>
              <a:ext uri="{FF2B5EF4-FFF2-40B4-BE49-F238E27FC236}">
                <a16:creationId xmlns:a16="http://schemas.microsoft.com/office/drawing/2014/main" id="{D87F7753-AD4E-E1C1-8267-26DBBA01CC8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83023" y="3780001"/>
            <a:ext cx="492705" cy="492705"/>
          </a:xfrm>
          <a:prstGeom prst="rect">
            <a:avLst/>
          </a:prstGeom>
        </p:spPr>
      </p:pic>
      <p:pic>
        <p:nvPicPr>
          <p:cNvPr id="17" name="Graphic 16">
            <a:extLst>
              <a:ext uri="{FF2B5EF4-FFF2-40B4-BE49-F238E27FC236}">
                <a16:creationId xmlns:a16="http://schemas.microsoft.com/office/drawing/2014/main" id="{38902045-8C8D-C0A2-E486-1A8AE28C14A7}"/>
              </a:ext>
            </a:extLst>
          </p:cNvPr>
          <p:cNvPicPr>
            <a:picLocks noChangeAspect="1"/>
          </p:cNvPicPr>
          <p:nvPr/>
        </p:nvPicPr>
        <p:blipFill>
          <a:blip r:embed="rId15" cstate="email">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396203" y="5074776"/>
            <a:ext cx="443856" cy="353698"/>
          </a:xfrm>
          <a:prstGeom prst="rect">
            <a:avLst/>
          </a:prstGeom>
        </p:spPr>
      </p:pic>
    </p:spTree>
    <p:custDataLst>
      <p:tags r:id="rId1"/>
    </p:custDataLst>
    <p:extLst>
      <p:ext uri="{BB962C8B-B14F-4D97-AF65-F5344CB8AC3E}">
        <p14:creationId xmlns:p14="http://schemas.microsoft.com/office/powerpoint/2010/main" val="1823182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78D23-0B05-3B44-8EBB-536E067B9CE5}"/>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607C0790-7828-EEF1-1A0A-9BA252529BFB}"/>
              </a:ext>
            </a:extLst>
          </p:cNvPr>
          <p:cNvGrpSpPr/>
          <p:nvPr/>
        </p:nvGrpSpPr>
        <p:grpSpPr>
          <a:xfrm>
            <a:off x="394545" y="6175142"/>
            <a:ext cx="4791959" cy="466161"/>
            <a:chOff x="3496512" y="6222277"/>
            <a:chExt cx="4791959" cy="466161"/>
          </a:xfrm>
        </p:grpSpPr>
        <p:pic>
          <p:nvPicPr>
            <p:cNvPr id="9" name="Picture 8">
              <a:extLst>
                <a:ext uri="{FF2B5EF4-FFF2-40B4-BE49-F238E27FC236}">
                  <a16:creationId xmlns:a16="http://schemas.microsoft.com/office/drawing/2014/main" id="{A2D368E1-B125-5D41-8198-B4BC6A1E01D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154945" y="6326764"/>
              <a:ext cx="1133526" cy="257186"/>
            </a:xfrm>
            <a:prstGeom prst="rect">
              <a:avLst/>
            </a:prstGeom>
          </p:spPr>
        </p:pic>
        <p:pic>
          <p:nvPicPr>
            <p:cNvPr id="10" name="Graphic 9">
              <a:extLst>
                <a:ext uri="{FF2B5EF4-FFF2-40B4-BE49-F238E27FC236}">
                  <a16:creationId xmlns:a16="http://schemas.microsoft.com/office/drawing/2014/main" id="{0865D16E-BCD8-6726-F0EB-ADDFDE3CB82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36666" y="6245126"/>
              <a:ext cx="1540491" cy="420463"/>
            </a:xfrm>
            <a:prstGeom prst="rect">
              <a:avLst/>
            </a:prstGeom>
          </p:spPr>
        </p:pic>
        <p:cxnSp>
          <p:nvCxnSpPr>
            <p:cNvPr id="11" name="Straight Connector 10">
              <a:extLst>
                <a:ext uri="{FF2B5EF4-FFF2-40B4-BE49-F238E27FC236}">
                  <a16:creationId xmlns:a16="http://schemas.microsoft.com/office/drawing/2014/main" id="{8BC78D2A-88A2-38EA-E5CE-46042A6E1BF7}"/>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Picture 13" descr="A white text on a black background&#10;&#10;AI-generated content may be incorrect.">
              <a:extLst>
                <a:ext uri="{FF2B5EF4-FFF2-40B4-BE49-F238E27FC236}">
                  <a16:creationId xmlns:a16="http://schemas.microsoft.com/office/drawing/2014/main" id="{8BC46177-7B9D-A2C8-33D8-3317A0EA233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5" name="Straight Connector 14">
              <a:extLst>
                <a:ext uri="{FF2B5EF4-FFF2-40B4-BE49-F238E27FC236}">
                  <a16:creationId xmlns:a16="http://schemas.microsoft.com/office/drawing/2014/main" id="{9DC53357-C4FC-D946-D778-7E066BFFA4EB}"/>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806459BF-C0C4-6206-E5BA-3454C0410BE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flipV="1">
            <a:off x="3489803" y="3380118"/>
            <a:ext cx="2011680" cy="150876"/>
          </a:xfrm>
          <a:prstGeom prst="rect">
            <a:avLst/>
          </a:prstGeom>
          <a:solidFill>
            <a:srgbClr val="000000"/>
          </a:solidFill>
        </p:spPr>
      </p:pic>
      <p:sp>
        <p:nvSpPr>
          <p:cNvPr id="5" name="Text Placeholder 4">
            <a:extLst>
              <a:ext uri="{FF2B5EF4-FFF2-40B4-BE49-F238E27FC236}">
                <a16:creationId xmlns:a16="http://schemas.microsoft.com/office/drawing/2014/main" id="{3764458D-64AC-09BD-2906-BF9365D79070}"/>
              </a:ext>
            </a:extLst>
          </p:cNvPr>
          <p:cNvSpPr txBox="1">
            <a:spLocks/>
          </p:cNvSpPr>
          <p:nvPr/>
        </p:nvSpPr>
        <p:spPr>
          <a:xfrm>
            <a:off x="5041780" y="1625026"/>
            <a:ext cx="5977232" cy="3337560"/>
          </a:xfrm>
          <a:prstGeom prst="rect">
            <a:avLst/>
          </a:prstGeom>
        </p:spPr>
        <p:txBody>
          <a:bodyPr lIns="91440" tIns="45720" rIns="91440" bIns="45720" anchor="ctr"/>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400" b="1">
                <a:latin typeface="Bio Sans Light"/>
              </a:rPr>
              <a:t>Solution: </a:t>
            </a:r>
          </a:p>
          <a:p>
            <a:r>
              <a:rPr lang="en-US" sz="4400">
                <a:latin typeface="Bio Sans Light"/>
              </a:rPr>
              <a:t>Automation Roadmap</a:t>
            </a:r>
            <a:endParaRPr lang="en-US" sz="4400"/>
          </a:p>
        </p:txBody>
      </p:sp>
    </p:spTree>
    <p:custDataLst>
      <p:tags r:id="rId1"/>
    </p:custDataLst>
    <p:extLst>
      <p:ext uri="{BB962C8B-B14F-4D97-AF65-F5344CB8AC3E}">
        <p14:creationId xmlns:p14="http://schemas.microsoft.com/office/powerpoint/2010/main" val="1810588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32667-AD5E-E111-7D62-05076144625D}"/>
            </a:ext>
          </a:extLst>
        </p:cNvPr>
        <p:cNvGrpSpPr/>
        <p:nvPr/>
      </p:nvGrpSpPr>
      <p:grpSpPr>
        <a:xfrm>
          <a:off x="0" y="0"/>
          <a:ext cx="0" cy="0"/>
          <a:chOff x="0" y="0"/>
          <a:chExt cx="0" cy="0"/>
        </a:xfrm>
      </p:grpSpPr>
      <p:pic>
        <p:nvPicPr>
          <p:cNvPr id="9" name="Picture 8" descr="A road with blue pointers&#10;&#10;AI-generated content may be incorrect.">
            <a:extLst>
              <a:ext uri="{FF2B5EF4-FFF2-40B4-BE49-F238E27FC236}">
                <a16:creationId xmlns:a16="http://schemas.microsoft.com/office/drawing/2014/main" id="{2027DE4E-C6E8-11A2-34D9-85BBF91D1F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94689"/>
            <a:ext cx="12192000" cy="3175000"/>
          </a:xfrm>
          <a:prstGeom prst="rect">
            <a:avLst/>
          </a:prstGeom>
        </p:spPr>
      </p:pic>
      <p:pic>
        <p:nvPicPr>
          <p:cNvPr id="11" name="Picture 10" descr="A video game graphics of a road&#10;&#10;AI-generated content may be incorrect.">
            <a:extLst>
              <a:ext uri="{FF2B5EF4-FFF2-40B4-BE49-F238E27FC236}">
                <a16:creationId xmlns:a16="http://schemas.microsoft.com/office/drawing/2014/main" id="{09B81231-7208-DCAA-4DC2-5C51FAA92E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51" y="4103934"/>
            <a:ext cx="12192000" cy="3175000"/>
          </a:xfrm>
          <a:prstGeom prst="rect">
            <a:avLst/>
          </a:prstGeom>
        </p:spPr>
      </p:pic>
      <p:sp>
        <p:nvSpPr>
          <p:cNvPr id="12" name="Rectangle: Rounded Corners 11">
            <a:extLst>
              <a:ext uri="{FF2B5EF4-FFF2-40B4-BE49-F238E27FC236}">
                <a16:creationId xmlns:a16="http://schemas.microsoft.com/office/drawing/2014/main" id="{2CAEBDB5-B064-85E9-0917-2F73310F0B6F}"/>
              </a:ext>
            </a:extLst>
          </p:cNvPr>
          <p:cNvSpPr/>
          <p:nvPr/>
        </p:nvSpPr>
        <p:spPr>
          <a:xfrm>
            <a:off x="386498" y="2433818"/>
            <a:ext cx="11538409" cy="280447"/>
          </a:xfrm>
          <a:prstGeom prst="roundRect">
            <a:avLst/>
          </a:prstGeom>
          <a:solidFill>
            <a:schemeClr val="bg1">
              <a:lumMod val="75000"/>
            </a:schemeClr>
          </a:solidFill>
          <a:ln>
            <a:solidFill>
              <a:schemeClr val="bg1">
                <a:lumMod val="6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AU" sz="1400">
                <a:solidFill>
                  <a:srgbClr val="101143"/>
                </a:solidFill>
                <a:latin typeface="Bio Sans" panose="020B0506020202040204" pitchFamily="34" charset="0"/>
              </a:rPr>
              <a:t>Online Knowledge Base, Support Desk and Project Management Platform</a:t>
            </a:r>
          </a:p>
        </p:txBody>
      </p:sp>
      <p:sp>
        <p:nvSpPr>
          <p:cNvPr id="13" name="Rectangle: Rounded Corners 12">
            <a:extLst>
              <a:ext uri="{FF2B5EF4-FFF2-40B4-BE49-F238E27FC236}">
                <a16:creationId xmlns:a16="http://schemas.microsoft.com/office/drawing/2014/main" id="{322D312F-A265-7223-278F-72E25E848D46}"/>
              </a:ext>
            </a:extLst>
          </p:cNvPr>
          <p:cNvSpPr/>
          <p:nvPr/>
        </p:nvSpPr>
        <p:spPr>
          <a:xfrm>
            <a:off x="4904687" y="3288776"/>
            <a:ext cx="7020220" cy="280447"/>
          </a:xfrm>
          <a:prstGeom prst="roundRect">
            <a:avLst/>
          </a:prstGeom>
          <a:solidFill>
            <a:schemeClr val="bg1">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AU" sz="1400">
                <a:solidFill>
                  <a:srgbClr val="101143"/>
                </a:solidFill>
                <a:latin typeface="Bio Sans" panose="020B0506020202040204" pitchFamily="34" charset="0"/>
              </a:rPr>
              <a:t>Project KPI Monitoring</a:t>
            </a:r>
          </a:p>
        </p:txBody>
      </p:sp>
      <p:sp>
        <p:nvSpPr>
          <p:cNvPr id="14" name="Rectangle: Rounded Corners 13">
            <a:extLst>
              <a:ext uri="{FF2B5EF4-FFF2-40B4-BE49-F238E27FC236}">
                <a16:creationId xmlns:a16="http://schemas.microsoft.com/office/drawing/2014/main" id="{85BF0596-4238-6266-C8B5-9398AFB2F3D9}"/>
              </a:ext>
            </a:extLst>
          </p:cNvPr>
          <p:cNvSpPr/>
          <p:nvPr/>
        </p:nvSpPr>
        <p:spPr>
          <a:xfrm>
            <a:off x="386498" y="2861297"/>
            <a:ext cx="11538409" cy="280447"/>
          </a:xfrm>
          <a:prstGeom prst="roundRect">
            <a:avLst/>
          </a:prstGeom>
          <a:solidFill>
            <a:schemeClr val="bg1">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AU" sz="1400">
                <a:solidFill>
                  <a:srgbClr val="101143"/>
                </a:solidFill>
                <a:latin typeface="Bio Sans" panose="020B0506020202040204" pitchFamily="34" charset="0"/>
              </a:rPr>
              <a:t>Training | Upskilling | Mentoring</a:t>
            </a:r>
          </a:p>
        </p:txBody>
      </p:sp>
      <p:grpSp>
        <p:nvGrpSpPr>
          <p:cNvPr id="24" name="Group 23">
            <a:extLst>
              <a:ext uri="{FF2B5EF4-FFF2-40B4-BE49-F238E27FC236}">
                <a16:creationId xmlns:a16="http://schemas.microsoft.com/office/drawing/2014/main" id="{D859B46D-74DF-3BB6-39A4-CF4D2EA1A685}"/>
              </a:ext>
            </a:extLst>
          </p:cNvPr>
          <p:cNvGrpSpPr/>
          <p:nvPr/>
        </p:nvGrpSpPr>
        <p:grpSpPr>
          <a:xfrm>
            <a:off x="152400" y="3923078"/>
            <a:ext cx="11887200" cy="378823"/>
            <a:chOff x="152400" y="3725111"/>
            <a:chExt cx="11887200" cy="378823"/>
          </a:xfrm>
        </p:grpSpPr>
        <p:cxnSp>
          <p:nvCxnSpPr>
            <p:cNvPr id="16" name="Straight Arrow Connector 15">
              <a:extLst>
                <a:ext uri="{FF2B5EF4-FFF2-40B4-BE49-F238E27FC236}">
                  <a16:creationId xmlns:a16="http://schemas.microsoft.com/office/drawing/2014/main" id="{7E14AF1D-37AA-8C0B-B3EB-4868A19AD33E}"/>
                </a:ext>
              </a:extLst>
            </p:cNvPr>
            <p:cNvCxnSpPr/>
            <p:nvPr/>
          </p:nvCxnSpPr>
          <p:spPr>
            <a:xfrm>
              <a:off x="152400" y="4019093"/>
              <a:ext cx="11887200" cy="8484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A5DF44F-532F-C0CB-2DE0-77047F6BDB7D}"/>
                </a:ext>
              </a:extLst>
            </p:cNvPr>
            <p:cNvSpPr txBox="1"/>
            <p:nvPr/>
          </p:nvSpPr>
          <p:spPr>
            <a:xfrm>
              <a:off x="152400" y="3725111"/>
              <a:ext cx="644953" cy="307777"/>
            </a:xfrm>
            <a:prstGeom prst="rect">
              <a:avLst/>
            </a:prstGeom>
            <a:noFill/>
          </p:spPr>
          <p:txBody>
            <a:bodyPr wrap="square" rtlCol="0">
              <a:spAutoFit/>
            </a:bodyPr>
            <a:lstStyle/>
            <a:p>
              <a:r>
                <a:rPr lang="en-AU" sz="1400">
                  <a:solidFill>
                    <a:schemeClr val="bg1"/>
                  </a:solidFill>
                  <a:latin typeface="Bio Sans" panose="020B0506020202040204" pitchFamily="34" charset="0"/>
                </a:rPr>
                <a:t>2019</a:t>
              </a:r>
            </a:p>
          </p:txBody>
        </p:sp>
        <p:sp>
          <p:nvSpPr>
            <p:cNvPr id="18" name="TextBox 17">
              <a:extLst>
                <a:ext uri="{FF2B5EF4-FFF2-40B4-BE49-F238E27FC236}">
                  <a16:creationId xmlns:a16="http://schemas.microsoft.com/office/drawing/2014/main" id="{8B203067-480F-8089-79CD-B9DC7D866B7C}"/>
                </a:ext>
              </a:extLst>
            </p:cNvPr>
            <p:cNvSpPr txBox="1"/>
            <p:nvPr/>
          </p:nvSpPr>
          <p:spPr>
            <a:xfrm>
              <a:off x="2689782" y="3739597"/>
              <a:ext cx="644953" cy="307777"/>
            </a:xfrm>
            <a:prstGeom prst="rect">
              <a:avLst/>
            </a:prstGeom>
            <a:noFill/>
          </p:spPr>
          <p:txBody>
            <a:bodyPr wrap="square" rtlCol="0">
              <a:spAutoFit/>
            </a:bodyPr>
            <a:lstStyle/>
            <a:p>
              <a:r>
                <a:rPr lang="en-AU" sz="1400">
                  <a:solidFill>
                    <a:schemeClr val="bg1"/>
                  </a:solidFill>
                  <a:latin typeface="Bio Sans" panose="020B0506020202040204" pitchFamily="34" charset="0"/>
                </a:rPr>
                <a:t>2020</a:t>
              </a:r>
            </a:p>
          </p:txBody>
        </p:sp>
        <p:sp>
          <p:nvSpPr>
            <p:cNvPr id="19" name="TextBox 18">
              <a:extLst>
                <a:ext uri="{FF2B5EF4-FFF2-40B4-BE49-F238E27FC236}">
                  <a16:creationId xmlns:a16="http://schemas.microsoft.com/office/drawing/2014/main" id="{615299AE-9C22-17C7-BDF0-D38C393F10BC}"/>
                </a:ext>
              </a:extLst>
            </p:cNvPr>
            <p:cNvSpPr txBox="1"/>
            <p:nvPr/>
          </p:nvSpPr>
          <p:spPr>
            <a:xfrm>
              <a:off x="4904687" y="3739597"/>
              <a:ext cx="644953" cy="307777"/>
            </a:xfrm>
            <a:prstGeom prst="rect">
              <a:avLst/>
            </a:prstGeom>
            <a:noFill/>
          </p:spPr>
          <p:txBody>
            <a:bodyPr wrap="square" rtlCol="0">
              <a:spAutoFit/>
            </a:bodyPr>
            <a:lstStyle/>
            <a:p>
              <a:r>
                <a:rPr lang="en-AU" sz="1400">
                  <a:solidFill>
                    <a:schemeClr val="bg1"/>
                  </a:solidFill>
                  <a:latin typeface="Bio Sans" panose="020B0506020202040204" pitchFamily="34" charset="0"/>
                </a:rPr>
                <a:t>2021</a:t>
              </a:r>
            </a:p>
          </p:txBody>
        </p:sp>
        <p:sp>
          <p:nvSpPr>
            <p:cNvPr id="20" name="TextBox 19">
              <a:extLst>
                <a:ext uri="{FF2B5EF4-FFF2-40B4-BE49-F238E27FC236}">
                  <a16:creationId xmlns:a16="http://schemas.microsoft.com/office/drawing/2014/main" id="{BC9B66EA-1A82-A0B6-1446-5002EDB510BE}"/>
                </a:ext>
              </a:extLst>
            </p:cNvPr>
            <p:cNvSpPr txBox="1"/>
            <p:nvPr/>
          </p:nvSpPr>
          <p:spPr>
            <a:xfrm>
              <a:off x="7612145" y="3739597"/>
              <a:ext cx="644953" cy="307777"/>
            </a:xfrm>
            <a:prstGeom prst="rect">
              <a:avLst/>
            </a:prstGeom>
            <a:noFill/>
          </p:spPr>
          <p:txBody>
            <a:bodyPr wrap="square" rtlCol="0">
              <a:spAutoFit/>
            </a:bodyPr>
            <a:lstStyle/>
            <a:p>
              <a:r>
                <a:rPr lang="en-AU" sz="1400">
                  <a:solidFill>
                    <a:schemeClr val="bg1"/>
                  </a:solidFill>
                  <a:latin typeface="Bio Sans" panose="020B0506020202040204" pitchFamily="34" charset="0"/>
                </a:rPr>
                <a:t>2022</a:t>
              </a:r>
            </a:p>
          </p:txBody>
        </p:sp>
        <p:sp>
          <p:nvSpPr>
            <p:cNvPr id="21" name="TextBox 20">
              <a:extLst>
                <a:ext uri="{FF2B5EF4-FFF2-40B4-BE49-F238E27FC236}">
                  <a16:creationId xmlns:a16="http://schemas.microsoft.com/office/drawing/2014/main" id="{EB745763-A339-AF9D-B196-C6E4EE19D27E}"/>
                </a:ext>
              </a:extLst>
            </p:cNvPr>
            <p:cNvSpPr txBox="1"/>
            <p:nvPr/>
          </p:nvSpPr>
          <p:spPr>
            <a:xfrm>
              <a:off x="8781068" y="3739597"/>
              <a:ext cx="644953" cy="307777"/>
            </a:xfrm>
            <a:prstGeom prst="rect">
              <a:avLst/>
            </a:prstGeom>
            <a:noFill/>
          </p:spPr>
          <p:txBody>
            <a:bodyPr wrap="square" rtlCol="0">
              <a:spAutoFit/>
            </a:bodyPr>
            <a:lstStyle/>
            <a:p>
              <a:r>
                <a:rPr lang="en-AU" sz="1400">
                  <a:solidFill>
                    <a:schemeClr val="bg1"/>
                  </a:solidFill>
                  <a:latin typeface="Bio Sans" panose="020B0506020202040204" pitchFamily="34" charset="0"/>
                </a:rPr>
                <a:t>2023</a:t>
              </a:r>
            </a:p>
          </p:txBody>
        </p:sp>
        <p:sp>
          <p:nvSpPr>
            <p:cNvPr id="22" name="TextBox 21">
              <a:extLst>
                <a:ext uri="{FF2B5EF4-FFF2-40B4-BE49-F238E27FC236}">
                  <a16:creationId xmlns:a16="http://schemas.microsoft.com/office/drawing/2014/main" id="{253E039A-7E27-0A75-D7B7-35F6820BFCAA}"/>
                </a:ext>
              </a:extLst>
            </p:cNvPr>
            <p:cNvSpPr txBox="1"/>
            <p:nvPr/>
          </p:nvSpPr>
          <p:spPr>
            <a:xfrm>
              <a:off x="9949991" y="3739597"/>
              <a:ext cx="644953" cy="307777"/>
            </a:xfrm>
            <a:prstGeom prst="rect">
              <a:avLst/>
            </a:prstGeom>
            <a:noFill/>
          </p:spPr>
          <p:txBody>
            <a:bodyPr wrap="square" rtlCol="0">
              <a:spAutoFit/>
            </a:bodyPr>
            <a:lstStyle/>
            <a:p>
              <a:r>
                <a:rPr lang="en-AU" sz="1400">
                  <a:solidFill>
                    <a:schemeClr val="bg1"/>
                  </a:solidFill>
                  <a:latin typeface="Bio Sans" panose="020B0506020202040204" pitchFamily="34" charset="0"/>
                </a:rPr>
                <a:t>2024</a:t>
              </a:r>
            </a:p>
          </p:txBody>
        </p:sp>
        <p:sp>
          <p:nvSpPr>
            <p:cNvPr id="23" name="TextBox 22">
              <a:extLst>
                <a:ext uri="{FF2B5EF4-FFF2-40B4-BE49-F238E27FC236}">
                  <a16:creationId xmlns:a16="http://schemas.microsoft.com/office/drawing/2014/main" id="{C95B6D36-EA0E-3B8C-AC9E-B87D6AE633C1}"/>
                </a:ext>
              </a:extLst>
            </p:cNvPr>
            <p:cNvSpPr txBox="1"/>
            <p:nvPr/>
          </p:nvSpPr>
          <p:spPr>
            <a:xfrm>
              <a:off x="11118914" y="3739597"/>
              <a:ext cx="799709" cy="307777"/>
            </a:xfrm>
            <a:prstGeom prst="rect">
              <a:avLst/>
            </a:prstGeom>
            <a:noFill/>
          </p:spPr>
          <p:txBody>
            <a:bodyPr wrap="square" rtlCol="0">
              <a:spAutoFit/>
            </a:bodyPr>
            <a:lstStyle/>
            <a:p>
              <a:r>
                <a:rPr lang="en-AU" sz="1400">
                  <a:solidFill>
                    <a:schemeClr val="bg1"/>
                  </a:solidFill>
                  <a:latin typeface="Bio Sans" panose="020B0506020202040204" pitchFamily="34" charset="0"/>
                </a:rPr>
                <a:t>present</a:t>
              </a:r>
            </a:p>
          </p:txBody>
        </p:sp>
      </p:grpSp>
      <p:sp>
        <p:nvSpPr>
          <p:cNvPr id="2" name="TextBox 1">
            <a:extLst>
              <a:ext uri="{FF2B5EF4-FFF2-40B4-BE49-F238E27FC236}">
                <a16:creationId xmlns:a16="http://schemas.microsoft.com/office/drawing/2014/main" id="{3286F5F7-2E6C-C8BE-281D-65E58BDE195F}"/>
              </a:ext>
            </a:extLst>
          </p:cNvPr>
          <p:cNvSpPr txBox="1"/>
          <p:nvPr/>
        </p:nvSpPr>
        <p:spPr>
          <a:xfrm>
            <a:off x="386498" y="3288776"/>
            <a:ext cx="3996966" cy="307777"/>
          </a:xfrm>
          <a:prstGeom prst="rect">
            <a:avLst/>
          </a:prstGeom>
          <a:noFill/>
        </p:spPr>
        <p:txBody>
          <a:bodyPr wrap="square" rtlCol="0">
            <a:spAutoFit/>
          </a:bodyPr>
          <a:lstStyle/>
          <a:p>
            <a:r>
              <a:rPr lang="en-AU" sz="1400">
                <a:solidFill>
                  <a:schemeClr val="bg1">
                    <a:lumMod val="75000"/>
                  </a:schemeClr>
                </a:solidFill>
                <a:latin typeface="Bio Sans" panose="020B0506020202040204" pitchFamily="34" charset="0"/>
              </a:rPr>
              <a:t>Capability Development and Support</a:t>
            </a:r>
          </a:p>
        </p:txBody>
      </p:sp>
    </p:spTree>
    <p:custDataLst>
      <p:tags r:id="rId1"/>
    </p:custDataLst>
    <p:extLst>
      <p:ext uri="{BB962C8B-B14F-4D97-AF65-F5344CB8AC3E}">
        <p14:creationId xmlns:p14="http://schemas.microsoft.com/office/powerpoint/2010/main" val="2749974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401D8-3807-6616-4717-30FA6044A56D}"/>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93A9A5C1-0BD3-2C47-0418-99B365E07122}"/>
              </a:ext>
            </a:extLst>
          </p:cNvPr>
          <p:cNvGrpSpPr/>
          <p:nvPr/>
        </p:nvGrpSpPr>
        <p:grpSpPr>
          <a:xfrm>
            <a:off x="394545" y="6175142"/>
            <a:ext cx="4791959" cy="466161"/>
            <a:chOff x="3496512" y="6222277"/>
            <a:chExt cx="4791959" cy="466161"/>
          </a:xfrm>
        </p:grpSpPr>
        <p:pic>
          <p:nvPicPr>
            <p:cNvPr id="9" name="Picture 8">
              <a:extLst>
                <a:ext uri="{FF2B5EF4-FFF2-40B4-BE49-F238E27FC236}">
                  <a16:creationId xmlns:a16="http://schemas.microsoft.com/office/drawing/2014/main" id="{C1F39015-7E88-EBC7-F321-6E71C969F10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154945" y="6326764"/>
              <a:ext cx="1133526" cy="257186"/>
            </a:xfrm>
            <a:prstGeom prst="rect">
              <a:avLst/>
            </a:prstGeom>
          </p:spPr>
        </p:pic>
        <p:pic>
          <p:nvPicPr>
            <p:cNvPr id="10" name="Graphic 9">
              <a:extLst>
                <a:ext uri="{FF2B5EF4-FFF2-40B4-BE49-F238E27FC236}">
                  <a16:creationId xmlns:a16="http://schemas.microsoft.com/office/drawing/2014/main" id="{893FF30E-316B-B401-7F5F-A98ECC3317C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36666" y="6245126"/>
              <a:ext cx="1540491" cy="420463"/>
            </a:xfrm>
            <a:prstGeom prst="rect">
              <a:avLst/>
            </a:prstGeom>
          </p:spPr>
        </p:pic>
        <p:cxnSp>
          <p:nvCxnSpPr>
            <p:cNvPr id="11" name="Straight Connector 10">
              <a:extLst>
                <a:ext uri="{FF2B5EF4-FFF2-40B4-BE49-F238E27FC236}">
                  <a16:creationId xmlns:a16="http://schemas.microsoft.com/office/drawing/2014/main" id="{C4795247-06E2-C4AC-2153-8784914A5136}"/>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Picture 13" descr="A white text on a black background&#10;&#10;AI-generated content may be incorrect.">
              <a:extLst>
                <a:ext uri="{FF2B5EF4-FFF2-40B4-BE49-F238E27FC236}">
                  <a16:creationId xmlns:a16="http://schemas.microsoft.com/office/drawing/2014/main" id="{964662F0-0C43-370E-A481-F2EEBC2BDAB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5" name="Straight Connector 14">
              <a:extLst>
                <a:ext uri="{FF2B5EF4-FFF2-40B4-BE49-F238E27FC236}">
                  <a16:creationId xmlns:a16="http://schemas.microsoft.com/office/drawing/2014/main" id="{6691D961-9318-9069-6A10-62CB35CF6E5B}"/>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2FB4A159-1077-08E0-30E1-877E2230E75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flipV="1">
            <a:off x="3489803" y="3380118"/>
            <a:ext cx="2011680" cy="150876"/>
          </a:xfrm>
          <a:prstGeom prst="rect">
            <a:avLst/>
          </a:prstGeom>
          <a:solidFill>
            <a:srgbClr val="000000"/>
          </a:solidFill>
        </p:spPr>
      </p:pic>
      <p:sp>
        <p:nvSpPr>
          <p:cNvPr id="6" name="Text Placeholder 4">
            <a:extLst>
              <a:ext uri="{FF2B5EF4-FFF2-40B4-BE49-F238E27FC236}">
                <a16:creationId xmlns:a16="http://schemas.microsoft.com/office/drawing/2014/main" id="{B0FA2899-B6E5-A4C2-2270-740517E24886}"/>
              </a:ext>
            </a:extLst>
          </p:cNvPr>
          <p:cNvSpPr txBox="1">
            <a:spLocks/>
          </p:cNvSpPr>
          <p:nvPr/>
        </p:nvSpPr>
        <p:spPr>
          <a:xfrm>
            <a:off x="394544" y="293050"/>
            <a:ext cx="6006255" cy="1080487"/>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t>A stable data platform centering on the PI System</a:t>
            </a:r>
          </a:p>
        </p:txBody>
      </p:sp>
      <p:sp>
        <p:nvSpPr>
          <p:cNvPr id="7" name="Text Placeholder 2">
            <a:extLst>
              <a:ext uri="{FF2B5EF4-FFF2-40B4-BE49-F238E27FC236}">
                <a16:creationId xmlns:a16="http://schemas.microsoft.com/office/drawing/2014/main" id="{6DFCA81D-1FA2-95DE-3ACB-4677ECEA3193}"/>
              </a:ext>
            </a:extLst>
          </p:cNvPr>
          <p:cNvSpPr txBox="1">
            <a:spLocks/>
          </p:cNvSpPr>
          <p:nvPr/>
        </p:nvSpPr>
        <p:spPr>
          <a:xfrm>
            <a:off x="-94264" y="2449716"/>
            <a:ext cx="4514467" cy="357401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accent2"/>
                </a:solidFill>
                <a:latin typeface="Bio Sans" panose="020B05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8650" lvl="1" indent="-171450">
              <a:spcBef>
                <a:spcPts val="1800"/>
              </a:spcBef>
              <a:buClr>
                <a:schemeClr val="accent2"/>
              </a:buClr>
            </a:pPr>
            <a:r>
              <a:rPr lang="en-AU" sz="1600" u="sng" dirty="0">
                <a:solidFill>
                  <a:schemeClr val="bg1"/>
                </a:solidFill>
                <a:latin typeface="Bio Sans Light" panose="020B0406020202040204" pitchFamily="34" charset="0"/>
              </a:rPr>
              <a:t>AVEVA Production Management </a:t>
            </a:r>
            <a:r>
              <a:rPr lang="en-AU" sz="1600" dirty="0">
                <a:solidFill>
                  <a:schemeClr val="bg1"/>
                </a:solidFill>
                <a:latin typeface="Bio Sans Light" panose="020B0406020202040204" pitchFamily="34" charset="0"/>
              </a:rPr>
              <a:t>– Crushing and Grinding areas with KPI (Availability and Utilisation)</a:t>
            </a:r>
          </a:p>
          <a:p>
            <a:pPr marL="628650" lvl="1" indent="-171450">
              <a:spcBef>
                <a:spcPts val="1800"/>
              </a:spcBef>
              <a:buClr>
                <a:schemeClr val="accent2"/>
              </a:buClr>
            </a:pPr>
            <a:r>
              <a:rPr lang="en-AU" sz="1600" u="sng" dirty="0">
                <a:solidFill>
                  <a:schemeClr val="bg1"/>
                </a:solidFill>
                <a:latin typeface="Bio Sans Light" panose="020B0406020202040204" pitchFamily="34" charset="0"/>
              </a:rPr>
              <a:t>AVEVA Plant SCADA </a:t>
            </a:r>
            <a:r>
              <a:rPr lang="en-AU" sz="1600" dirty="0">
                <a:solidFill>
                  <a:schemeClr val="bg1"/>
                </a:solidFill>
                <a:latin typeface="Bio Sans Light" panose="020B0406020202040204" pitchFamily="34" charset="0"/>
              </a:rPr>
              <a:t>– Power generation HMI</a:t>
            </a:r>
          </a:p>
          <a:p>
            <a:pPr marL="628650" lvl="1" indent="-171450">
              <a:spcBef>
                <a:spcPts val="1800"/>
              </a:spcBef>
              <a:buClr>
                <a:schemeClr val="accent2"/>
              </a:buClr>
            </a:pPr>
            <a:r>
              <a:rPr lang="en-AU" sz="1600" u="sng" dirty="0">
                <a:solidFill>
                  <a:schemeClr val="bg1"/>
                </a:solidFill>
                <a:latin typeface="Bio Sans Light" panose="020B0406020202040204" pitchFamily="34" charset="0"/>
              </a:rPr>
              <a:t>AVEVA PI System </a:t>
            </a:r>
            <a:r>
              <a:rPr lang="en-AU" sz="1600" dirty="0">
                <a:solidFill>
                  <a:schemeClr val="bg1"/>
                </a:solidFill>
                <a:latin typeface="Bio Sans Light" panose="020B0406020202040204" pitchFamily="34" charset="0"/>
              </a:rPr>
              <a:t>– Data historization and calculations</a:t>
            </a:r>
          </a:p>
          <a:p>
            <a:pPr marL="628650" lvl="1" indent="-171450">
              <a:spcBef>
                <a:spcPts val="1800"/>
              </a:spcBef>
              <a:buClr>
                <a:schemeClr val="accent2"/>
              </a:buClr>
            </a:pPr>
            <a:r>
              <a:rPr lang="en-AU" sz="1600" u="sng" dirty="0">
                <a:solidFill>
                  <a:schemeClr val="bg1"/>
                </a:solidFill>
                <a:latin typeface="Bio Sans Light" panose="020B0406020202040204" pitchFamily="34" charset="0"/>
              </a:rPr>
              <a:t>Mipac MPA </a:t>
            </a:r>
            <a:r>
              <a:rPr lang="en-AU" sz="1600" dirty="0">
                <a:solidFill>
                  <a:schemeClr val="bg1"/>
                </a:solidFill>
                <a:latin typeface="Bio Sans Light" panose="020B0406020202040204" pitchFamily="34" charset="0"/>
              </a:rPr>
              <a:t>– Data visualisation</a:t>
            </a:r>
          </a:p>
          <a:p>
            <a:pPr marL="628650" lvl="1" indent="-171450">
              <a:spcBef>
                <a:spcPts val="1800"/>
              </a:spcBef>
              <a:buClr>
                <a:schemeClr val="accent2"/>
              </a:buClr>
            </a:pPr>
            <a:r>
              <a:rPr lang="en-AU" sz="1600" dirty="0">
                <a:solidFill>
                  <a:schemeClr val="bg1"/>
                </a:solidFill>
                <a:latin typeface="Bio Sans Light" panose="020B0406020202040204" pitchFamily="34" charset="0"/>
              </a:rPr>
              <a:t>Instrumentation upgrades and asset renewal</a:t>
            </a:r>
          </a:p>
        </p:txBody>
      </p:sp>
      <p:sp>
        <p:nvSpPr>
          <p:cNvPr id="8" name="Text Placeholder 4">
            <a:extLst>
              <a:ext uri="{FF2B5EF4-FFF2-40B4-BE49-F238E27FC236}">
                <a16:creationId xmlns:a16="http://schemas.microsoft.com/office/drawing/2014/main" id="{EE02D8FF-FD09-830E-A214-EE1B10F5DB3D}"/>
              </a:ext>
            </a:extLst>
          </p:cNvPr>
          <p:cNvSpPr txBox="1">
            <a:spLocks/>
          </p:cNvSpPr>
          <p:nvPr/>
        </p:nvSpPr>
        <p:spPr>
          <a:xfrm>
            <a:off x="394545" y="1682685"/>
            <a:ext cx="4515436" cy="8093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a:solidFill>
                  <a:schemeClr val="accent2"/>
                </a:solidFill>
              </a:rPr>
              <a:t>Starting at the bottom and </a:t>
            </a:r>
            <a:br>
              <a:rPr lang="en-US" sz="2400">
                <a:solidFill>
                  <a:schemeClr val="accent2"/>
                </a:solidFill>
              </a:rPr>
            </a:br>
            <a:r>
              <a:rPr lang="en-US" sz="2400">
                <a:solidFill>
                  <a:schemeClr val="accent2"/>
                </a:solidFill>
              </a:rPr>
              <a:t>working our way up</a:t>
            </a:r>
          </a:p>
        </p:txBody>
      </p:sp>
      <p:pic>
        <p:nvPicPr>
          <p:cNvPr id="12" name="Picture 11" descr="A yellow pyramid with text and symbols&#10;&#10;AI-generated content may be incorrect.">
            <a:extLst>
              <a:ext uri="{FF2B5EF4-FFF2-40B4-BE49-F238E27FC236}">
                <a16:creationId xmlns:a16="http://schemas.microsoft.com/office/drawing/2014/main" id="{6C99C793-8F08-2B43-5DCC-DE321B1D04D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09146" y="1216794"/>
            <a:ext cx="7615620" cy="4806933"/>
          </a:xfrm>
          <a:prstGeom prst="rect">
            <a:avLst/>
          </a:prstGeom>
        </p:spPr>
      </p:pic>
    </p:spTree>
    <p:custDataLst>
      <p:tags r:id="rId1"/>
    </p:custDataLst>
    <p:extLst>
      <p:ext uri="{BB962C8B-B14F-4D97-AF65-F5344CB8AC3E}">
        <p14:creationId xmlns:p14="http://schemas.microsoft.com/office/powerpoint/2010/main" val="2754608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37C83-DE5A-43D2-DCDD-8A43F0809476}"/>
            </a:ext>
          </a:extLst>
        </p:cNvPr>
        <p:cNvGrpSpPr/>
        <p:nvPr/>
      </p:nvGrpSpPr>
      <p:grpSpPr>
        <a:xfrm>
          <a:off x="0" y="0"/>
          <a:ext cx="0" cy="0"/>
          <a:chOff x="0" y="0"/>
          <a:chExt cx="0" cy="0"/>
        </a:xfrm>
      </p:grpSpPr>
      <p:sp>
        <p:nvSpPr>
          <p:cNvPr id="4" name="Text Placeholder 4">
            <a:extLst>
              <a:ext uri="{FF2B5EF4-FFF2-40B4-BE49-F238E27FC236}">
                <a16:creationId xmlns:a16="http://schemas.microsoft.com/office/drawing/2014/main" id="{CFD12F7F-E0C9-A064-457A-F67E91C09012}"/>
              </a:ext>
            </a:extLst>
          </p:cNvPr>
          <p:cNvSpPr>
            <a:spLocks noGrp="1"/>
          </p:cNvSpPr>
          <p:nvPr>
            <p:ph type="body" sz="quarter" idx="10"/>
          </p:nvPr>
        </p:nvSpPr>
        <p:spPr>
          <a:xfrm>
            <a:off x="53945" y="1760220"/>
            <a:ext cx="4366260" cy="3337560"/>
          </a:xfrm>
          <a:prstGeom prst="rect">
            <a:avLst/>
          </a:prstGeom>
        </p:spPr>
        <p:txBody>
          <a:bodyPr lIns="91440" tIns="45720" rIns="91440" bIns="45720" anchor="ctr"/>
          <a:lstStyle>
            <a:lvl1pPr marL="0" indent="0" algn="ctr">
              <a:buNone/>
              <a:defRPr sz="3600">
                <a:solidFill>
                  <a:schemeClr val="bg1"/>
                </a:solidFill>
                <a:latin typeface="Bio Sans Light" panose="020B04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r>
              <a:rPr lang="en-US">
                <a:latin typeface="Bio Sans Light"/>
              </a:rPr>
              <a:t>Problem: </a:t>
            </a:r>
            <a:r>
              <a:rPr lang="en-GB">
                <a:latin typeface="Bio Sans Light"/>
              </a:rPr>
              <a:t>Insufficient digital maturity for business intelligence</a:t>
            </a:r>
          </a:p>
        </p:txBody>
      </p:sp>
      <p:grpSp>
        <p:nvGrpSpPr>
          <p:cNvPr id="16" name="Group 15">
            <a:extLst>
              <a:ext uri="{FF2B5EF4-FFF2-40B4-BE49-F238E27FC236}">
                <a16:creationId xmlns:a16="http://schemas.microsoft.com/office/drawing/2014/main" id="{AF059B16-036C-1075-99BF-98273666B4C8}"/>
              </a:ext>
            </a:extLst>
          </p:cNvPr>
          <p:cNvGrpSpPr/>
          <p:nvPr/>
        </p:nvGrpSpPr>
        <p:grpSpPr>
          <a:xfrm>
            <a:off x="394545" y="6175142"/>
            <a:ext cx="4791959" cy="466161"/>
            <a:chOff x="3496512" y="6222277"/>
            <a:chExt cx="4791959" cy="466161"/>
          </a:xfrm>
        </p:grpSpPr>
        <p:pic>
          <p:nvPicPr>
            <p:cNvPr id="9" name="Picture 8">
              <a:extLst>
                <a:ext uri="{FF2B5EF4-FFF2-40B4-BE49-F238E27FC236}">
                  <a16:creationId xmlns:a16="http://schemas.microsoft.com/office/drawing/2014/main" id="{96824EC3-3C32-D033-1F7F-651DAA5D3C7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154945" y="6326764"/>
              <a:ext cx="1133526" cy="257186"/>
            </a:xfrm>
            <a:prstGeom prst="rect">
              <a:avLst/>
            </a:prstGeom>
          </p:spPr>
        </p:pic>
        <p:pic>
          <p:nvPicPr>
            <p:cNvPr id="10" name="Graphic 9">
              <a:extLst>
                <a:ext uri="{FF2B5EF4-FFF2-40B4-BE49-F238E27FC236}">
                  <a16:creationId xmlns:a16="http://schemas.microsoft.com/office/drawing/2014/main" id="{DE94E509-E652-6D0E-D7CF-520C6682248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36666" y="6245126"/>
              <a:ext cx="1540491" cy="420463"/>
            </a:xfrm>
            <a:prstGeom prst="rect">
              <a:avLst/>
            </a:prstGeom>
          </p:spPr>
        </p:pic>
        <p:cxnSp>
          <p:nvCxnSpPr>
            <p:cNvPr id="11" name="Straight Connector 10">
              <a:extLst>
                <a:ext uri="{FF2B5EF4-FFF2-40B4-BE49-F238E27FC236}">
                  <a16:creationId xmlns:a16="http://schemas.microsoft.com/office/drawing/2014/main" id="{CB31CFD2-1EDA-7805-C71D-D159F1E19F28}"/>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Picture 13" descr="A white text on a black background&#10;&#10;AI-generated content may be incorrect.">
              <a:extLst>
                <a:ext uri="{FF2B5EF4-FFF2-40B4-BE49-F238E27FC236}">
                  <a16:creationId xmlns:a16="http://schemas.microsoft.com/office/drawing/2014/main" id="{0CAA0301-19E5-3BEE-1138-6883F384C06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5" name="Straight Connector 14">
              <a:extLst>
                <a:ext uri="{FF2B5EF4-FFF2-40B4-BE49-F238E27FC236}">
                  <a16:creationId xmlns:a16="http://schemas.microsoft.com/office/drawing/2014/main" id="{9C6812DE-44D1-D1FC-6A0D-8C96429D7164}"/>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3EA36871-1731-1852-2CA4-F991A453EFD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flipV="1">
            <a:off x="3489803" y="3380118"/>
            <a:ext cx="2011680" cy="150876"/>
          </a:xfrm>
          <a:prstGeom prst="rect">
            <a:avLst/>
          </a:prstGeom>
          <a:solidFill>
            <a:srgbClr val="000000"/>
          </a:solidFill>
        </p:spPr>
      </p:pic>
      <p:sp>
        <p:nvSpPr>
          <p:cNvPr id="3" name="Text Placeholder 4">
            <a:extLst>
              <a:ext uri="{FF2B5EF4-FFF2-40B4-BE49-F238E27FC236}">
                <a16:creationId xmlns:a16="http://schemas.microsoft.com/office/drawing/2014/main" id="{0B618B57-F802-8BE3-6749-967BD82D126F}"/>
              </a:ext>
            </a:extLst>
          </p:cNvPr>
          <p:cNvSpPr txBox="1">
            <a:spLocks/>
          </p:cNvSpPr>
          <p:nvPr/>
        </p:nvSpPr>
        <p:spPr>
          <a:xfrm>
            <a:off x="5186503" y="1786776"/>
            <a:ext cx="6526831" cy="3337560"/>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400"/>
              <a:t>Solution: </a:t>
            </a:r>
            <a:br>
              <a:rPr lang="en-US" sz="4400"/>
            </a:br>
            <a:r>
              <a:rPr lang="en-US" sz="4400"/>
              <a:t>Digital infrastructure </a:t>
            </a:r>
            <a:br>
              <a:rPr lang="en-US" sz="4400"/>
            </a:br>
            <a:r>
              <a:rPr lang="en-US" sz="4400"/>
              <a:t>with the </a:t>
            </a:r>
            <a:br>
              <a:rPr lang="en-US" sz="4400"/>
            </a:br>
            <a:r>
              <a:rPr lang="en-US" sz="4400"/>
              <a:t>AVEVA PI System </a:t>
            </a:r>
            <a:br>
              <a:rPr lang="en-US" sz="4400"/>
            </a:br>
            <a:r>
              <a:rPr lang="en-US" sz="4400"/>
              <a:t>as the backbone</a:t>
            </a:r>
          </a:p>
        </p:txBody>
      </p:sp>
    </p:spTree>
    <p:custDataLst>
      <p:tags r:id="rId1"/>
    </p:custDataLst>
    <p:extLst>
      <p:ext uri="{BB962C8B-B14F-4D97-AF65-F5344CB8AC3E}">
        <p14:creationId xmlns:p14="http://schemas.microsoft.com/office/powerpoint/2010/main" val="693291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89234-3D19-C120-F516-12D7C0D69C65}"/>
            </a:ext>
          </a:extLst>
        </p:cNvPr>
        <p:cNvGrpSpPr/>
        <p:nvPr/>
      </p:nvGrpSpPr>
      <p:grpSpPr>
        <a:xfrm>
          <a:off x="0" y="0"/>
          <a:ext cx="0" cy="0"/>
          <a:chOff x="0" y="0"/>
          <a:chExt cx="0" cy="0"/>
        </a:xfrm>
      </p:grpSpPr>
      <p:pic>
        <p:nvPicPr>
          <p:cNvPr id="12" name="Picture 11" descr="A computer monitor with a white screen&#10;&#10;AI-generated content may be incorrect.">
            <a:extLst>
              <a:ext uri="{FF2B5EF4-FFF2-40B4-BE49-F238E27FC236}">
                <a16:creationId xmlns:a16="http://schemas.microsoft.com/office/drawing/2014/main" id="{4650E629-E7CE-66C9-228C-DACF8353EA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1260" y="1525936"/>
            <a:ext cx="9797367" cy="5511019"/>
          </a:xfrm>
          <a:prstGeom prst="rect">
            <a:avLst/>
          </a:prstGeom>
        </p:spPr>
      </p:pic>
      <p:grpSp>
        <p:nvGrpSpPr>
          <p:cNvPr id="16" name="Group 15">
            <a:extLst>
              <a:ext uri="{FF2B5EF4-FFF2-40B4-BE49-F238E27FC236}">
                <a16:creationId xmlns:a16="http://schemas.microsoft.com/office/drawing/2014/main" id="{747CE0AA-8CDE-1621-F5A8-FE7603C32A11}"/>
              </a:ext>
            </a:extLst>
          </p:cNvPr>
          <p:cNvGrpSpPr/>
          <p:nvPr/>
        </p:nvGrpSpPr>
        <p:grpSpPr>
          <a:xfrm>
            <a:off x="394545" y="6175142"/>
            <a:ext cx="4791959" cy="466161"/>
            <a:chOff x="3496512" y="6222277"/>
            <a:chExt cx="4791959" cy="466161"/>
          </a:xfrm>
        </p:grpSpPr>
        <p:pic>
          <p:nvPicPr>
            <p:cNvPr id="9" name="Picture 8">
              <a:extLst>
                <a:ext uri="{FF2B5EF4-FFF2-40B4-BE49-F238E27FC236}">
                  <a16:creationId xmlns:a16="http://schemas.microsoft.com/office/drawing/2014/main" id="{4FA51D45-54B2-72B8-DDCA-374E375D7D0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154945" y="6326764"/>
              <a:ext cx="1133526" cy="257186"/>
            </a:xfrm>
            <a:prstGeom prst="rect">
              <a:avLst/>
            </a:prstGeom>
          </p:spPr>
        </p:pic>
        <p:pic>
          <p:nvPicPr>
            <p:cNvPr id="10" name="Graphic 9">
              <a:extLst>
                <a:ext uri="{FF2B5EF4-FFF2-40B4-BE49-F238E27FC236}">
                  <a16:creationId xmlns:a16="http://schemas.microsoft.com/office/drawing/2014/main" id="{19F1EE2D-1D98-3283-3DE3-F908A073F97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36666" y="6245126"/>
              <a:ext cx="1540491" cy="420463"/>
            </a:xfrm>
            <a:prstGeom prst="rect">
              <a:avLst/>
            </a:prstGeom>
          </p:spPr>
        </p:pic>
        <p:cxnSp>
          <p:nvCxnSpPr>
            <p:cNvPr id="11" name="Straight Connector 10">
              <a:extLst>
                <a:ext uri="{FF2B5EF4-FFF2-40B4-BE49-F238E27FC236}">
                  <a16:creationId xmlns:a16="http://schemas.microsoft.com/office/drawing/2014/main" id="{5C3490F1-6F76-AD37-87F1-27056227DA1A}"/>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Picture 13" descr="A white text on a black background&#10;&#10;AI-generated content may be incorrect.">
              <a:extLst>
                <a:ext uri="{FF2B5EF4-FFF2-40B4-BE49-F238E27FC236}">
                  <a16:creationId xmlns:a16="http://schemas.microsoft.com/office/drawing/2014/main" id="{6EEECAC8-464D-469C-8FD8-91F80B6FD05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5" name="Straight Connector 14">
              <a:extLst>
                <a:ext uri="{FF2B5EF4-FFF2-40B4-BE49-F238E27FC236}">
                  <a16:creationId xmlns:a16="http://schemas.microsoft.com/office/drawing/2014/main" id="{DB6F7732-5E53-2662-B3CF-CA444C76D8BB}"/>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05ACEB82-3B96-2411-A52B-3A6B8E50EE4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flipV="1">
            <a:off x="3489803" y="3380118"/>
            <a:ext cx="2011680" cy="150876"/>
          </a:xfrm>
          <a:prstGeom prst="rect">
            <a:avLst/>
          </a:prstGeom>
          <a:solidFill>
            <a:srgbClr val="000000"/>
          </a:solidFill>
        </p:spPr>
      </p:pic>
      <p:sp>
        <p:nvSpPr>
          <p:cNvPr id="6" name="Text Placeholder 4">
            <a:extLst>
              <a:ext uri="{FF2B5EF4-FFF2-40B4-BE49-F238E27FC236}">
                <a16:creationId xmlns:a16="http://schemas.microsoft.com/office/drawing/2014/main" id="{3DF2E103-CC67-E416-828F-933492D32650}"/>
              </a:ext>
            </a:extLst>
          </p:cNvPr>
          <p:cNvSpPr txBox="1">
            <a:spLocks/>
          </p:cNvSpPr>
          <p:nvPr/>
        </p:nvSpPr>
        <p:spPr>
          <a:xfrm>
            <a:off x="394544" y="293050"/>
            <a:ext cx="6006255" cy="1080487"/>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AU"/>
              <a:t>Automation Roadmap – People and Processes</a:t>
            </a:r>
            <a:endParaRPr lang="en-US"/>
          </a:p>
        </p:txBody>
      </p:sp>
      <p:sp>
        <p:nvSpPr>
          <p:cNvPr id="7" name="Text Placeholder 2">
            <a:extLst>
              <a:ext uri="{FF2B5EF4-FFF2-40B4-BE49-F238E27FC236}">
                <a16:creationId xmlns:a16="http://schemas.microsoft.com/office/drawing/2014/main" id="{9B70880A-E434-946F-655C-38CADA8A72BB}"/>
              </a:ext>
            </a:extLst>
          </p:cNvPr>
          <p:cNvSpPr txBox="1">
            <a:spLocks/>
          </p:cNvSpPr>
          <p:nvPr/>
        </p:nvSpPr>
        <p:spPr>
          <a:xfrm>
            <a:off x="-94264" y="2449716"/>
            <a:ext cx="4515436" cy="2725599"/>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accent2"/>
                </a:solidFill>
                <a:latin typeface="Bio Sans" panose="020B05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8650" lvl="1" indent="-171450">
              <a:spcBef>
                <a:spcPts val="1800"/>
              </a:spcBef>
              <a:buClr>
                <a:schemeClr val="accent2"/>
              </a:buClr>
            </a:pPr>
            <a:r>
              <a:rPr lang="en-AU" sz="1600" dirty="0">
                <a:solidFill>
                  <a:schemeClr val="bg1"/>
                </a:solidFill>
                <a:latin typeface="Bio Sans Light"/>
              </a:rPr>
              <a:t>Training and upskilling of site personnel.</a:t>
            </a:r>
          </a:p>
          <a:p>
            <a:pPr marL="628650" lvl="1" indent="-171450">
              <a:spcBef>
                <a:spcPts val="1800"/>
              </a:spcBef>
              <a:buClr>
                <a:schemeClr val="accent2"/>
              </a:buClr>
            </a:pPr>
            <a:r>
              <a:rPr lang="en-AU" sz="1600" dirty="0">
                <a:solidFill>
                  <a:schemeClr val="bg1"/>
                </a:solidFill>
                <a:latin typeface="Bio Sans Light"/>
              </a:rPr>
              <a:t>Improvement of confidence in the data and ways of working for operators.</a:t>
            </a:r>
          </a:p>
          <a:p>
            <a:pPr marL="628650" lvl="1" indent="-171450">
              <a:spcBef>
                <a:spcPts val="1800"/>
              </a:spcBef>
              <a:buClr>
                <a:schemeClr val="accent2"/>
              </a:buClr>
            </a:pPr>
            <a:r>
              <a:rPr lang="en-AU" sz="1600" dirty="0">
                <a:solidFill>
                  <a:schemeClr val="bg1"/>
                </a:solidFill>
                <a:latin typeface="Bio Sans Light"/>
              </a:rPr>
              <a:t>Creation of a web-based wiki-style knowledge base so that information can be created, organised and shared with Ok Tedi and their partners.</a:t>
            </a:r>
          </a:p>
          <a:p>
            <a:pPr marL="628650" lvl="1" indent="-171450">
              <a:spcBef>
                <a:spcPts val="1800"/>
              </a:spcBef>
              <a:buClr>
                <a:schemeClr val="accent2"/>
              </a:buClr>
            </a:pPr>
            <a:r>
              <a:rPr lang="en-AU" sz="1600" dirty="0">
                <a:solidFill>
                  <a:schemeClr val="bg1"/>
                </a:solidFill>
                <a:latin typeface="Bio Sans Light"/>
              </a:rPr>
              <a:t>Establishment of a Centre of Excellence (</a:t>
            </a:r>
            <a:r>
              <a:rPr lang="en-AU" sz="1600" dirty="0" err="1">
                <a:solidFill>
                  <a:schemeClr val="bg1"/>
                </a:solidFill>
                <a:latin typeface="Bio Sans Light"/>
              </a:rPr>
              <a:t>CoE</a:t>
            </a:r>
            <a:r>
              <a:rPr lang="en-AU" sz="1600" dirty="0">
                <a:solidFill>
                  <a:schemeClr val="bg1"/>
                </a:solidFill>
                <a:latin typeface="Bio Sans Light"/>
              </a:rPr>
              <a:t>) to continue improvements.</a:t>
            </a:r>
          </a:p>
        </p:txBody>
      </p:sp>
      <p:sp>
        <p:nvSpPr>
          <p:cNvPr id="8" name="Text Placeholder 4">
            <a:extLst>
              <a:ext uri="{FF2B5EF4-FFF2-40B4-BE49-F238E27FC236}">
                <a16:creationId xmlns:a16="http://schemas.microsoft.com/office/drawing/2014/main" id="{42E7C8C1-29A2-B335-2B96-27FE8772AF21}"/>
              </a:ext>
            </a:extLst>
          </p:cNvPr>
          <p:cNvSpPr txBox="1">
            <a:spLocks/>
          </p:cNvSpPr>
          <p:nvPr/>
        </p:nvSpPr>
        <p:spPr>
          <a:xfrm>
            <a:off x="394545" y="1682685"/>
            <a:ext cx="4515436" cy="8093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AU" sz="2400">
                <a:solidFill>
                  <a:schemeClr val="accent2"/>
                </a:solidFill>
              </a:rPr>
              <a:t>Bringing people along as part of the automation roadmap</a:t>
            </a:r>
          </a:p>
        </p:txBody>
      </p:sp>
      <p:pic>
        <p:nvPicPr>
          <p:cNvPr id="4" name="Picture 3">
            <a:extLst>
              <a:ext uri="{FF2B5EF4-FFF2-40B4-BE49-F238E27FC236}">
                <a16:creationId xmlns:a16="http://schemas.microsoft.com/office/drawing/2014/main" id="{179B3277-BC48-4D43-5096-5D362CFD7034}"/>
              </a:ext>
            </a:extLst>
          </p:cNvPr>
          <p:cNvPicPr>
            <a:picLocks noChangeAspect="1"/>
          </p:cNvPicPr>
          <p:nvPr/>
        </p:nvPicPr>
        <p:blipFill>
          <a:blip r:embed="rId10" cstate="print">
            <a:extLst>
              <a:ext uri="{28A0092B-C50C-407E-A947-70E740481C1C}">
                <a14:useLocalDpi xmlns:a14="http://schemas.microsoft.com/office/drawing/2010/main" val="0"/>
              </a:ext>
            </a:extLst>
          </a:blip>
          <a:srcRect l="22774" r="22774"/>
          <a:stretch/>
        </p:blipFill>
        <p:spPr>
          <a:xfrm>
            <a:off x="8788404" y="-275533"/>
            <a:ext cx="1341488" cy="1642017"/>
          </a:xfrm>
          <a:prstGeom prst="rect">
            <a:avLst/>
          </a:prstGeom>
        </p:spPr>
      </p:pic>
      <p:sp>
        <p:nvSpPr>
          <p:cNvPr id="13" name="Rectangle 12">
            <a:extLst>
              <a:ext uri="{FF2B5EF4-FFF2-40B4-BE49-F238E27FC236}">
                <a16:creationId xmlns:a16="http://schemas.microsoft.com/office/drawing/2014/main" id="{85290086-E861-F51F-2381-1321627E5928}"/>
              </a:ext>
            </a:extLst>
          </p:cNvPr>
          <p:cNvSpPr/>
          <p:nvPr/>
        </p:nvSpPr>
        <p:spPr>
          <a:xfrm>
            <a:off x="5121138" y="1682685"/>
            <a:ext cx="6815760" cy="21817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Picture 2">
            <a:extLst>
              <a:ext uri="{FF2B5EF4-FFF2-40B4-BE49-F238E27FC236}">
                <a16:creationId xmlns:a16="http://schemas.microsoft.com/office/drawing/2014/main" id="{DBB71E82-1C9E-64CE-65A9-788D48C1DAF4}"/>
              </a:ext>
            </a:extLst>
          </p:cNvPr>
          <p:cNvPicPr>
            <a:picLocks noChangeAspect="1"/>
          </p:cNvPicPr>
          <p:nvPr/>
        </p:nvPicPr>
        <p:blipFill>
          <a:blip r:embed="rId11"/>
          <a:srcRect t="705"/>
          <a:stretch/>
        </p:blipFill>
        <p:spPr>
          <a:xfrm>
            <a:off x="5148454" y="1709529"/>
            <a:ext cx="5965896" cy="3781987"/>
          </a:xfrm>
          <a:prstGeom prst="rect">
            <a:avLst/>
          </a:prstGeom>
        </p:spPr>
      </p:pic>
    </p:spTree>
    <p:custDataLst>
      <p:tags r:id="rId1"/>
    </p:custDataLst>
    <p:extLst>
      <p:ext uri="{BB962C8B-B14F-4D97-AF65-F5344CB8AC3E}">
        <p14:creationId xmlns:p14="http://schemas.microsoft.com/office/powerpoint/2010/main" val="1369538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38168-78F5-B4E7-B09D-35DBE3CC08BF}"/>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FFAB558E-D6A9-DA09-D3E1-E114401CCA56}"/>
              </a:ext>
            </a:extLst>
          </p:cNvPr>
          <p:cNvGrpSpPr/>
          <p:nvPr/>
        </p:nvGrpSpPr>
        <p:grpSpPr>
          <a:xfrm>
            <a:off x="394545" y="6175142"/>
            <a:ext cx="4791959" cy="466161"/>
            <a:chOff x="3496512" y="6222277"/>
            <a:chExt cx="4791959" cy="466161"/>
          </a:xfrm>
        </p:grpSpPr>
        <p:pic>
          <p:nvPicPr>
            <p:cNvPr id="9" name="Picture 8">
              <a:extLst>
                <a:ext uri="{FF2B5EF4-FFF2-40B4-BE49-F238E27FC236}">
                  <a16:creationId xmlns:a16="http://schemas.microsoft.com/office/drawing/2014/main" id="{781193A9-5978-2720-ACE6-6841AF3DD3D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154945" y="6326764"/>
              <a:ext cx="1133526" cy="257186"/>
            </a:xfrm>
            <a:prstGeom prst="rect">
              <a:avLst/>
            </a:prstGeom>
          </p:spPr>
        </p:pic>
        <p:pic>
          <p:nvPicPr>
            <p:cNvPr id="10" name="Graphic 9">
              <a:extLst>
                <a:ext uri="{FF2B5EF4-FFF2-40B4-BE49-F238E27FC236}">
                  <a16:creationId xmlns:a16="http://schemas.microsoft.com/office/drawing/2014/main" id="{1F427B67-8D31-7A23-3FFB-86DA9FC0907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36666" y="6245126"/>
              <a:ext cx="1540491" cy="420463"/>
            </a:xfrm>
            <a:prstGeom prst="rect">
              <a:avLst/>
            </a:prstGeom>
          </p:spPr>
        </p:pic>
        <p:cxnSp>
          <p:nvCxnSpPr>
            <p:cNvPr id="11" name="Straight Connector 10">
              <a:extLst>
                <a:ext uri="{FF2B5EF4-FFF2-40B4-BE49-F238E27FC236}">
                  <a16:creationId xmlns:a16="http://schemas.microsoft.com/office/drawing/2014/main" id="{D31B4384-EC6C-630B-C16B-895EF9F496EB}"/>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Picture 13" descr="A white text on a black background&#10;&#10;AI-generated content may be incorrect.">
              <a:extLst>
                <a:ext uri="{FF2B5EF4-FFF2-40B4-BE49-F238E27FC236}">
                  <a16:creationId xmlns:a16="http://schemas.microsoft.com/office/drawing/2014/main" id="{937E4487-E01D-DB2B-D03B-CF8DD9ACD89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5" name="Straight Connector 14">
              <a:extLst>
                <a:ext uri="{FF2B5EF4-FFF2-40B4-BE49-F238E27FC236}">
                  <a16:creationId xmlns:a16="http://schemas.microsoft.com/office/drawing/2014/main" id="{0D6D5EEF-7075-116F-2044-73664E1F0FCE}"/>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39E84077-EF5A-E8FF-063B-3946EFE0273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flipV="1">
            <a:off x="3489803" y="3380118"/>
            <a:ext cx="2011680" cy="150876"/>
          </a:xfrm>
          <a:prstGeom prst="rect">
            <a:avLst/>
          </a:prstGeom>
          <a:solidFill>
            <a:srgbClr val="000000"/>
          </a:solidFill>
        </p:spPr>
      </p:pic>
      <p:sp>
        <p:nvSpPr>
          <p:cNvPr id="6" name="Text Placeholder 4">
            <a:extLst>
              <a:ext uri="{FF2B5EF4-FFF2-40B4-BE49-F238E27FC236}">
                <a16:creationId xmlns:a16="http://schemas.microsoft.com/office/drawing/2014/main" id="{A2F1E661-45E6-8252-5689-A3D4B0492F3B}"/>
              </a:ext>
            </a:extLst>
          </p:cNvPr>
          <p:cNvSpPr txBox="1">
            <a:spLocks/>
          </p:cNvSpPr>
          <p:nvPr/>
        </p:nvSpPr>
        <p:spPr>
          <a:xfrm>
            <a:off x="394544" y="293050"/>
            <a:ext cx="6006255" cy="1080487"/>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AU"/>
              <a:t>Automation Roadmap – Infrastructure</a:t>
            </a:r>
            <a:endParaRPr lang="en-US"/>
          </a:p>
        </p:txBody>
      </p:sp>
      <p:sp>
        <p:nvSpPr>
          <p:cNvPr id="7" name="Text Placeholder 2">
            <a:extLst>
              <a:ext uri="{FF2B5EF4-FFF2-40B4-BE49-F238E27FC236}">
                <a16:creationId xmlns:a16="http://schemas.microsoft.com/office/drawing/2014/main" id="{E618D51E-109D-9400-73C5-10454B8D1AAC}"/>
              </a:ext>
            </a:extLst>
          </p:cNvPr>
          <p:cNvSpPr txBox="1">
            <a:spLocks/>
          </p:cNvSpPr>
          <p:nvPr/>
        </p:nvSpPr>
        <p:spPr>
          <a:xfrm>
            <a:off x="-94264" y="2449716"/>
            <a:ext cx="4515436" cy="2725599"/>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accent2"/>
                </a:solidFill>
                <a:latin typeface="Bio Sans" panose="020B05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8650" lvl="1" indent="-171450">
              <a:spcBef>
                <a:spcPts val="1800"/>
              </a:spcBef>
              <a:buClr>
                <a:schemeClr val="accent2"/>
              </a:buClr>
            </a:pPr>
            <a:r>
              <a:rPr lang="en-AU" sz="1600" dirty="0">
                <a:solidFill>
                  <a:schemeClr val="bg1"/>
                </a:solidFill>
                <a:latin typeface="Bio Sans Light"/>
              </a:rPr>
              <a:t>Buffering configured for all interfaces and connectors to data sources.</a:t>
            </a:r>
          </a:p>
          <a:p>
            <a:pPr marL="628650" lvl="1" indent="-171450">
              <a:spcBef>
                <a:spcPts val="1800"/>
              </a:spcBef>
              <a:buClr>
                <a:schemeClr val="accent2"/>
              </a:buClr>
            </a:pPr>
            <a:r>
              <a:rPr lang="en-AU" sz="1600" dirty="0">
                <a:solidFill>
                  <a:schemeClr val="bg1"/>
                </a:solidFill>
                <a:latin typeface="Bio Sans Light"/>
              </a:rPr>
              <a:t>Updated the PI system software and OS.</a:t>
            </a:r>
          </a:p>
          <a:p>
            <a:pPr marL="628650" lvl="1" indent="-171450">
              <a:spcBef>
                <a:spcPts val="1800"/>
              </a:spcBef>
              <a:buClr>
                <a:schemeClr val="accent2"/>
              </a:buClr>
            </a:pPr>
            <a:r>
              <a:rPr lang="en-AU" sz="1600" dirty="0">
                <a:solidFill>
                  <a:schemeClr val="bg1"/>
                </a:solidFill>
                <a:latin typeface="Bio Sans Light"/>
              </a:rPr>
              <a:t>Data was already consolidated on the SCADA side, PI interfaces consolidated to point only to the main SCADA system.</a:t>
            </a:r>
          </a:p>
          <a:p>
            <a:pPr marL="628650" lvl="1" indent="-171450">
              <a:spcBef>
                <a:spcPts val="1800"/>
              </a:spcBef>
              <a:buClr>
                <a:schemeClr val="accent2"/>
              </a:buClr>
            </a:pPr>
            <a:r>
              <a:rPr lang="en-AU" sz="1600" dirty="0">
                <a:solidFill>
                  <a:schemeClr val="bg1"/>
                </a:solidFill>
                <a:latin typeface="Bio Sans Light"/>
              </a:rPr>
              <a:t>Updated security to use PI identities.</a:t>
            </a:r>
            <a:endParaRPr lang="en-AU" sz="1600" dirty="0">
              <a:solidFill>
                <a:schemeClr val="bg1"/>
              </a:solidFill>
              <a:latin typeface="Bio Sans Light" panose="020B0406020202040204" pitchFamily="34" charset="0"/>
            </a:endParaRPr>
          </a:p>
          <a:p>
            <a:pPr marL="628650" lvl="1" indent="-171450">
              <a:spcBef>
                <a:spcPts val="1800"/>
              </a:spcBef>
              <a:buClr>
                <a:schemeClr val="accent2"/>
              </a:buClr>
            </a:pPr>
            <a:r>
              <a:rPr lang="en-AU" sz="1600" dirty="0">
                <a:solidFill>
                  <a:schemeClr val="bg1"/>
                </a:solidFill>
                <a:latin typeface="Bio Sans Light"/>
              </a:rPr>
              <a:t>Creation of documentation.</a:t>
            </a:r>
          </a:p>
        </p:txBody>
      </p:sp>
      <p:sp>
        <p:nvSpPr>
          <p:cNvPr id="8" name="Text Placeholder 4">
            <a:extLst>
              <a:ext uri="{FF2B5EF4-FFF2-40B4-BE49-F238E27FC236}">
                <a16:creationId xmlns:a16="http://schemas.microsoft.com/office/drawing/2014/main" id="{F28D8087-9625-0EA2-9EF1-C091ACB4E5A2}"/>
              </a:ext>
            </a:extLst>
          </p:cNvPr>
          <p:cNvSpPr txBox="1">
            <a:spLocks/>
          </p:cNvSpPr>
          <p:nvPr/>
        </p:nvSpPr>
        <p:spPr>
          <a:xfrm>
            <a:off x="394545" y="1682685"/>
            <a:ext cx="4515436" cy="8093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AU" sz="2400">
                <a:solidFill>
                  <a:schemeClr val="accent2"/>
                </a:solidFill>
              </a:rPr>
              <a:t>Updated and Upgraded Infrastructure</a:t>
            </a:r>
          </a:p>
        </p:txBody>
      </p:sp>
      <p:pic>
        <p:nvPicPr>
          <p:cNvPr id="3" name="Picture 2" descr="A diagram of a computer system&#10;&#10;AI-generated content may be incorrect.">
            <a:extLst>
              <a:ext uri="{FF2B5EF4-FFF2-40B4-BE49-F238E27FC236}">
                <a16:creationId xmlns:a16="http://schemas.microsoft.com/office/drawing/2014/main" id="{5CA5A995-C56D-AE51-B121-BAB425080C7B}"/>
              </a:ext>
            </a:extLst>
          </p:cNvPr>
          <p:cNvPicPr>
            <a:picLocks noChangeAspect="1"/>
          </p:cNvPicPr>
          <p:nvPr/>
        </p:nvPicPr>
        <p:blipFill>
          <a:blip r:embed="rId9"/>
          <a:stretch>
            <a:fillRect/>
          </a:stretch>
        </p:blipFill>
        <p:spPr>
          <a:xfrm>
            <a:off x="5189316" y="1543292"/>
            <a:ext cx="6896582" cy="3838937"/>
          </a:xfrm>
          <a:prstGeom prst="rect">
            <a:avLst/>
          </a:prstGeom>
        </p:spPr>
      </p:pic>
    </p:spTree>
    <p:custDataLst>
      <p:tags r:id="rId1"/>
    </p:custDataLst>
    <p:extLst>
      <p:ext uri="{BB962C8B-B14F-4D97-AF65-F5344CB8AC3E}">
        <p14:creationId xmlns:p14="http://schemas.microsoft.com/office/powerpoint/2010/main" val="3819803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ABDAB-5A16-0CF2-DEF8-9D783F79AF09}"/>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7EE3840A-DB99-9D3C-C25F-4BE00AF462A5}"/>
              </a:ext>
            </a:extLst>
          </p:cNvPr>
          <p:cNvGrpSpPr/>
          <p:nvPr/>
        </p:nvGrpSpPr>
        <p:grpSpPr>
          <a:xfrm>
            <a:off x="394545" y="6175142"/>
            <a:ext cx="4791959" cy="466161"/>
            <a:chOff x="3496512" y="6222277"/>
            <a:chExt cx="4791959" cy="466161"/>
          </a:xfrm>
        </p:grpSpPr>
        <p:pic>
          <p:nvPicPr>
            <p:cNvPr id="9" name="Picture 8">
              <a:extLst>
                <a:ext uri="{FF2B5EF4-FFF2-40B4-BE49-F238E27FC236}">
                  <a16:creationId xmlns:a16="http://schemas.microsoft.com/office/drawing/2014/main" id="{F55B53E8-CB01-A3B1-9634-BA755B71330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154945" y="6326764"/>
              <a:ext cx="1133526" cy="257186"/>
            </a:xfrm>
            <a:prstGeom prst="rect">
              <a:avLst/>
            </a:prstGeom>
          </p:spPr>
        </p:pic>
        <p:pic>
          <p:nvPicPr>
            <p:cNvPr id="10" name="Graphic 9">
              <a:extLst>
                <a:ext uri="{FF2B5EF4-FFF2-40B4-BE49-F238E27FC236}">
                  <a16:creationId xmlns:a16="http://schemas.microsoft.com/office/drawing/2014/main" id="{4858EB8E-C2A8-1819-D971-2CFE3E6FC7D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36666" y="6245126"/>
              <a:ext cx="1540491" cy="420463"/>
            </a:xfrm>
            <a:prstGeom prst="rect">
              <a:avLst/>
            </a:prstGeom>
          </p:spPr>
        </p:pic>
        <p:cxnSp>
          <p:nvCxnSpPr>
            <p:cNvPr id="11" name="Straight Connector 10">
              <a:extLst>
                <a:ext uri="{FF2B5EF4-FFF2-40B4-BE49-F238E27FC236}">
                  <a16:creationId xmlns:a16="http://schemas.microsoft.com/office/drawing/2014/main" id="{1C0096E4-C67F-37F0-AF20-9D4075DADB05}"/>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Picture 13" descr="A white text on a black background&#10;&#10;AI-generated content may be incorrect.">
              <a:extLst>
                <a:ext uri="{FF2B5EF4-FFF2-40B4-BE49-F238E27FC236}">
                  <a16:creationId xmlns:a16="http://schemas.microsoft.com/office/drawing/2014/main" id="{5AD15E72-B9B2-06A1-4F00-86192469D16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5" name="Straight Connector 14">
              <a:extLst>
                <a:ext uri="{FF2B5EF4-FFF2-40B4-BE49-F238E27FC236}">
                  <a16:creationId xmlns:a16="http://schemas.microsoft.com/office/drawing/2014/main" id="{7BB88749-AFB8-05F4-47BF-DEF801B9ACD8}"/>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6" name="Text Placeholder 4">
            <a:extLst>
              <a:ext uri="{FF2B5EF4-FFF2-40B4-BE49-F238E27FC236}">
                <a16:creationId xmlns:a16="http://schemas.microsoft.com/office/drawing/2014/main" id="{4C6A35F1-AC73-E43E-792E-B591E146DFAE}"/>
              </a:ext>
            </a:extLst>
          </p:cNvPr>
          <p:cNvSpPr txBox="1">
            <a:spLocks/>
          </p:cNvSpPr>
          <p:nvPr/>
        </p:nvSpPr>
        <p:spPr>
          <a:xfrm>
            <a:off x="394544" y="293050"/>
            <a:ext cx="11586924" cy="1080487"/>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AU" sz="3200"/>
              <a:t>Automation Roadmap – AF Development and Calculations</a:t>
            </a:r>
            <a:endParaRPr lang="en-US" sz="3200"/>
          </a:p>
        </p:txBody>
      </p:sp>
      <p:sp>
        <p:nvSpPr>
          <p:cNvPr id="7" name="Text Placeholder 2">
            <a:extLst>
              <a:ext uri="{FF2B5EF4-FFF2-40B4-BE49-F238E27FC236}">
                <a16:creationId xmlns:a16="http://schemas.microsoft.com/office/drawing/2014/main" id="{8D4325EB-2676-7B68-9EAA-A4F4CC8D9244}"/>
              </a:ext>
            </a:extLst>
          </p:cNvPr>
          <p:cNvSpPr txBox="1">
            <a:spLocks/>
          </p:cNvSpPr>
          <p:nvPr/>
        </p:nvSpPr>
        <p:spPr>
          <a:xfrm>
            <a:off x="-105858" y="1483693"/>
            <a:ext cx="5005629" cy="742054"/>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accent2"/>
                </a:solidFill>
                <a:latin typeface="Bio Sans" panose="020B05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8650" lvl="1" indent="-171450">
              <a:spcBef>
                <a:spcPts val="1800"/>
              </a:spcBef>
              <a:buClr>
                <a:schemeClr val="accent2"/>
              </a:buClr>
            </a:pPr>
            <a:r>
              <a:rPr lang="en-AU" sz="1600" dirty="0">
                <a:solidFill>
                  <a:schemeClr val="bg1"/>
                </a:solidFill>
                <a:latin typeface="Bio Sans Light"/>
              </a:rPr>
              <a:t>Reading event frame data using PI OLEDB Enterprise into PI AF linked tables, using the tabled provided time series data rule in table lookups to view the data as time series.</a:t>
            </a:r>
          </a:p>
          <a:p>
            <a:pPr marL="628650" lvl="1" indent="-171450">
              <a:spcBef>
                <a:spcPts val="1800"/>
              </a:spcBef>
              <a:buClr>
                <a:schemeClr val="accent2"/>
              </a:buClr>
            </a:pPr>
            <a:r>
              <a:rPr lang="en-AU" sz="1600" dirty="0">
                <a:solidFill>
                  <a:schemeClr val="bg1"/>
                </a:solidFill>
                <a:latin typeface="Bio Sans Light"/>
              </a:rPr>
              <a:t>Using SQL functions to group data to find </a:t>
            </a:r>
            <a:br>
              <a:rPr lang="en-AU" sz="1600" dirty="0">
                <a:solidFill>
                  <a:schemeClr val="bg1"/>
                </a:solidFill>
                <a:latin typeface="Bio Sans Light"/>
              </a:rPr>
            </a:br>
            <a:r>
              <a:rPr lang="en-AU" sz="1600" dirty="0">
                <a:solidFill>
                  <a:schemeClr val="bg1"/>
                </a:solidFill>
                <a:latin typeface="Bio Sans Light"/>
              </a:rPr>
              <a:t>event-weighted averages/totals of attributes in event frames for a shift, day etc.</a:t>
            </a:r>
          </a:p>
        </p:txBody>
      </p:sp>
      <p:sp>
        <p:nvSpPr>
          <p:cNvPr id="8" name="Text Placeholder 4">
            <a:extLst>
              <a:ext uri="{FF2B5EF4-FFF2-40B4-BE49-F238E27FC236}">
                <a16:creationId xmlns:a16="http://schemas.microsoft.com/office/drawing/2014/main" id="{34BE51A6-3CAB-77DE-F066-E389F153AF63}"/>
              </a:ext>
            </a:extLst>
          </p:cNvPr>
          <p:cNvSpPr txBox="1">
            <a:spLocks/>
          </p:cNvSpPr>
          <p:nvPr/>
        </p:nvSpPr>
        <p:spPr>
          <a:xfrm>
            <a:off x="394545" y="819153"/>
            <a:ext cx="6383331" cy="8093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AU" sz="2400">
                <a:solidFill>
                  <a:schemeClr val="accent2"/>
                </a:solidFill>
              </a:rPr>
              <a:t>Combining time series and event data in AVEVA PI</a:t>
            </a:r>
          </a:p>
        </p:txBody>
      </p:sp>
      <p:pic>
        <p:nvPicPr>
          <p:cNvPr id="2" name="Picture 1">
            <a:extLst>
              <a:ext uri="{FF2B5EF4-FFF2-40B4-BE49-F238E27FC236}">
                <a16:creationId xmlns:a16="http://schemas.microsoft.com/office/drawing/2014/main" id="{D8F00E80-157A-5864-A15E-2DDD945D08BE}"/>
              </a:ext>
            </a:extLst>
          </p:cNvPr>
          <p:cNvPicPr>
            <a:picLocks noChangeAspect="1"/>
          </p:cNvPicPr>
          <p:nvPr/>
        </p:nvPicPr>
        <p:blipFill>
          <a:blip r:embed="rId8"/>
          <a:stretch>
            <a:fillRect/>
          </a:stretch>
        </p:blipFill>
        <p:spPr>
          <a:xfrm>
            <a:off x="6981825" y="1628453"/>
            <a:ext cx="4486877" cy="1772960"/>
          </a:xfrm>
          <a:prstGeom prst="rect">
            <a:avLst/>
          </a:prstGeom>
        </p:spPr>
      </p:pic>
      <p:pic>
        <p:nvPicPr>
          <p:cNvPr id="3" name="Picture 2">
            <a:extLst>
              <a:ext uri="{FF2B5EF4-FFF2-40B4-BE49-F238E27FC236}">
                <a16:creationId xmlns:a16="http://schemas.microsoft.com/office/drawing/2014/main" id="{9F9CAEA0-D7D5-6AA3-EE15-C4B99B6376E4}"/>
              </a:ext>
            </a:extLst>
          </p:cNvPr>
          <p:cNvPicPr>
            <a:picLocks noChangeAspect="1"/>
          </p:cNvPicPr>
          <p:nvPr/>
        </p:nvPicPr>
        <p:blipFill>
          <a:blip r:embed="rId9"/>
          <a:stretch>
            <a:fillRect/>
          </a:stretch>
        </p:blipFill>
        <p:spPr>
          <a:xfrm>
            <a:off x="6981825" y="3711504"/>
            <a:ext cx="4505470" cy="2217809"/>
          </a:xfrm>
          <a:prstGeom prst="rect">
            <a:avLst/>
          </a:prstGeom>
        </p:spPr>
      </p:pic>
      <p:pic>
        <p:nvPicPr>
          <p:cNvPr id="13" name="Picture 12" descr="A diagram of a computer&#10;&#10;AI-generated content may be incorrect.">
            <a:extLst>
              <a:ext uri="{FF2B5EF4-FFF2-40B4-BE49-F238E27FC236}">
                <a16:creationId xmlns:a16="http://schemas.microsoft.com/office/drawing/2014/main" id="{EE82EC93-0F8B-FB15-5110-12F2021D823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59827" y="3077958"/>
            <a:ext cx="5691482" cy="3201671"/>
          </a:xfrm>
          <a:prstGeom prst="rect">
            <a:avLst/>
          </a:prstGeom>
        </p:spPr>
      </p:pic>
    </p:spTree>
    <p:custDataLst>
      <p:tags r:id="rId1"/>
    </p:custDataLst>
    <p:extLst>
      <p:ext uri="{BB962C8B-B14F-4D97-AF65-F5344CB8AC3E}">
        <p14:creationId xmlns:p14="http://schemas.microsoft.com/office/powerpoint/2010/main" val="4241672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B99A8-CCEF-3E5E-9CC0-D6E01072395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1801C4E-CED4-8CE9-319B-A51348B44F4F}"/>
              </a:ext>
            </a:extLst>
          </p:cNvPr>
          <p:cNvSpPr>
            <a:spLocks noGrp="1"/>
          </p:cNvSpPr>
          <p:nvPr>
            <p:ph type="body" sz="quarter" idx="11"/>
          </p:nvPr>
        </p:nvSpPr>
        <p:spPr>
          <a:xfrm>
            <a:off x="467076" y="621846"/>
            <a:ext cx="6787478" cy="776328"/>
          </a:xfrm>
        </p:spPr>
        <p:txBody>
          <a:bodyPr lIns="91440" tIns="45720" rIns="91440" bIns="45720" anchor="t"/>
          <a:lstStyle/>
          <a:p>
            <a:r>
              <a:rPr lang="en-US" dirty="0">
                <a:latin typeface="Bio Sans"/>
              </a:rPr>
              <a:t>MPA is </a:t>
            </a:r>
            <a:r>
              <a:rPr lang="en-US" dirty="0" err="1">
                <a:latin typeface="Bio Sans"/>
              </a:rPr>
              <a:t>Mipac's</a:t>
            </a:r>
            <a:r>
              <a:rPr lang="en-US" dirty="0">
                <a:latin typeface="Bio Sans"/>
              </a:rPr>
              <a:t> suite of integrated applications designed to:</a:t>
            </a:r>
          </a:p>
          <a:p>
            <a:pPr marL="457200" indent="-457200">
              <a:buChar char="•"/>
            </a:pPr>
            <a:r>
              <a:rPr lang="en-US" b="1" dirty="0" err="1">
                <a:solidFill>
                  <a:schemeClr val="bg1"/>
                </a:solidFill>
                <a:latin typeface="Bio Sans"/>
              </a:rPr>
              <a:t>Visualise</a:t>
            </a:r>
            <a:r>
              <a:rPr lang="en-US" dirty="0">
                <a:solidFill>
                  <a:schemeClr val="bg1"/>
                </a:solidFill>
                <a:latin typeface="Bio Sans"/>
              </a:rPr>
              <a:t> plant processes live</a:t>
            </a:r>
          </a:p>
          <a:p>
            <a:pPr marL="457200" indent="-457200">
              <a:buChar char="•"/>
            </a:pPr>
            <a:r>
              <a:rPr lang="en-US" b="1" dirty="0">
                <a:solidFill>
                  <a:schemeClr val="bg1"/>
                </a:solidFill>
                <a:latin typeface="Bio Sans"/>
              </a:rPr>
              <a:t>Detect</a:t>
            </a:r>
            <a:r>
              <a:rPr lang="en-US" dirty="0">
                <a:solidFill>
                  <a:schemeClr val="bg1"/>
                </a:solidFill>
                <a:latin typeface="Bio Sans"/>
              </a:rPr>
              <a:t> production deviations early</a:t>
            </a:r>
          </a:p>
          <a:p>
            <a:pPr marL="457200" indent="-457200">
              <a:buChar char="•"/>
            </a:pPr>
            <a:r>
              <a:rPr lang="en-US" b="1" dirty="0">
                <a:solidFill>
                  <a:schemeClr val="bg1"/>
                </a:solidFill>
                <a:latin typeface="Bio Sans"/>
              </a:rPr>
              <a:t>Respond</a:t>
            </a:r>
            <a:r>
              <a:rPr lang="en-US" dirty="0">
                <a:solidFill>
                  <a:schemeClr val="bg1"/>
                </a:solidFill>
                <a:latin typeface="Bio Sans"/>
              </a:rPr>
              <a:t> accurately to issues </a:t>
            </a:r>
          </a:p>
          <a:p>
            <a:pPr marL="457200" indent="-457200">
              <a:buChar char="•"/>
            </a:pPr>
            <a:r>
              <a:rPr lang="en-US" b="1" dirty="0">
                <a:solidFill>
                  <a:schemeClr val="bg1"/>
                </a:solidFill>
                <a:latin typeface="Bio Sans"/>
              </a:rPr>
              <a:t>Save </a:t>
            </a:r>
            <a:r>
              <a:rPr lang="en-US" dirty="0">
                <a:solidFill>
                  <a:schemeClr val="bg1"/>
                </a:solidFill>
                <a:latin typeface="Bio Sans"/>
              </a:rPr>
              <a:t>time with reporting</a:t>
            </a:r>
          </a:p>
        </p:txBody>
      </p:sp>
      <p:pic>
        <p:nvPicPr>
          <p:cNvPr id="2" name="Picture 1" descr="A computer monitor with a white screen&#10;&#10;AI-generated content may be incorrect.">
            <a:extLst>
              <a:ext uri="{FF2B5EF4-FFF2-40B4-BE49-F238E27FC236}">
                <a16:creationId xmlns:a16="http://schemas.microsoft.com/office/drawing/2014/main" id="{753C8721-3207-B556-D8B7-4DBC2D82A2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308" y="4019542"/>
            <a:ext cx="5097591" cy="2838458"/>
          </a:xfrm>
          <a:prstGeom prst="rect">
            <a:avLst/>
          </a:prstGeom>
        </p:spPr>
      </p:pic>
      <p:pic>
        <p:nvPicPr>
          <p:cNvPr id="4" name="Graphic 1">
            <a:extLst>
              <a:ext uri="{FF2B5EF4-FFF2-40B4-BE49-F238E27FC236}">
                <a16:creationId xmlns:a16="http://schemas.microsoft.com/office/drawing/2014/main" id="{6C4FDB9C-0B80-6154-F45E-1A78E200C07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40"/>
          <a:stretch/>
        </p:blipFill>
        <p:spPr bwMode="auto">
          <a:xfrm>
            <a:off x="1281536" y="4152914"/>
            <a:ext cx="2020257" cy="169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blue circular chart with white text&#10;&#10;AI-generated content may be incorrect.">
            <a:extLst>
              <a:ext uri="{FF2B5EF4-FFF2-40B4-BE49-F238E27FC236}">
                <a16:creationId xmlns:a16="http://schemas.microsoft.com/office/drawing/2014/main" id="{F0C409FD-58A2-813C-C8DD-3795F6E2761E}"/>
              </a:ext>
            </a:extLst>
          </p:cNvPr>
          <p:cNvPicPr>
            <a:picLocks noChangeAspect="1"/>
          </p:cNvPicPr>
          <p:nvPr/>
        </p:nvPicPr>
        <p:blipFill>
          <a:blip r:embed="rId6"/>
          <a:srcRect t="2215" b="2215"/>
          <a:stretch>
            <a:fillRect/>
          </a:stretch>
        </p:blipFill>
        <p:spPr>
          <a:xfrm>
            <a:off x="6614075" y="1173982"/>
            <a:ext cx="5419507" cy="5192681"/>
          </a:xfrm>
          <a:prstGeom prst="ellipse">
            <a:avLst/>
          </a:prstGeom>
        </p:spPr>
      </p:pic>
    </p:spTree>
    <p:custDataLst>
      <p:tags r:id="rId1"/>
    </p:custDataLst>
    <p:extLst>
      <p:ext uri="{BB962C8B-B14F-4D97-AF65-F5344CB8AC3E}">
        <p14:creationId xmlns:p14="http://schemas.microsoft.com/office/powerpoint/2010/main" val="2556530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1BAFE-8C77-C798-CDB4-02D30AA3CC09}"/>
            </a:ext>
          </a:extLst>
        </p:cNvPr>
        <p:cNvGrpSpPr/>
        <p:nvPr/>
      </p:nvGrpSpPr>
      <p:grpSpPr>
        <a:xfrm>
          <a:off x="0" y="0"/>
          <a:ext cx="0" cy="0"/>
          <a:chOff x="0" y="0"/>
          <a:chExt cx="0" cy="0"/>
        </a:xfrm>
      </p:grpSpPr>
      <p:sp>
        <p:nvSpPr>
          <p:cNvPr id="4" name="Text Placeholder 4">
            <a:extLst>
              <a:ext uri="{FF2B5EF4-FFF2-40B4-BE49-F238E27FC236}">
                <a16:creationId xmlns:a16="http://schemas.microsoft.com/office/drawing/2014/main" id="{170B7969-2C6E-A2A1-C955-886E0EF1D26C}"/>
              </a:ext>
            </a:extLst>
          </p:cNvPr>
          <p:cNvSpPr>
            <a:spLocks noGrp="1"/>
          </p:cNvSpPr>
          <p:nvPr>
            <p:ph type="body" sz="quarter" idx="10"/>
          </p:nvPr>
        </p:nvSpPr>
        <p:spPr>
          <a:xfrm>
            <a:off x="53945" y="1760220"/>
            <a:ext cx="4366260" cy="3337560"/>
          </a:xfrm>
          <a:prstGeom prst="rect">
            <a:avLst/>
          </a:prstGeom>
        </p:spPr>
        <p:txBody>
          <a:bodyPr anchor="ctr"/>
          <a:lstStyle>
            <a:lvl1pPr marL="0" indent="0" algn="ctr">
              <a:buNone/>
              <a:defRPr sz="3600">
                <a:solidFill>
                  <a:schemeClr val="bg1"/>
                </a:solidFill>
                <a:latin typeface="Bio Sans Light" panose="020B04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r>
              <a:rPr lang="en-US"/>
              <a:t>Problem: </a:t>
            </a:r>
            <a:br>
              <a:rPr lang="en-US"/>
            </a:br>
            <a:r>
              <a:rPr lang="en-AU" sz="3600"/>
              <a:t>Unstable operations of the plant</a:t>
            </a:r>
            <a:endParaRPr lang="en-GB" sz="3600"/>
          </a:p>
        </p:txBody>
      </p:sp>
      <p:grpSp>
        <p:nvGrpSpPr>
          <p:cNvPr id="16" name="Group 15">
            <a:extLst>
              <a:ext uri="{FF2B5EF4-FFF2-40B4-BE49-F238E27FC236}">
                <a16:creationId xmlns:a16="http://schemas.microsoft.com/office/drawing/2014/main" id="{DE72085B-4D1B-0C16-3D9A-5F0FF33516B1}"/>
              </a:ext>
            </a:extLst>
          </p:cNvPr>
          <p:cNvGrpSpPr/>
          <p:nvPr/>
        </p:nvGrpSpPr>
        <p:grpSpPr>
          <a:xfrm>
            <a:off x="394545" y="6175142"/>
            <a:ext cx="4791959" cy="466161"/>
            <a:chOff x="3496512" y="6222277"/>
            <a:chExt cx="4791959" cy="466161"/>
          </a:xfrm>
        </p:grpSpPr>
        <p:pic>
          <p:nvPicPr>
            <p:cNvPr id="9" name="Picture 8">
              <a:extLst>
                <a:ext uri="{FF2B5EF4-FFF2-40B4-BE49-F238E27FC236}">
                  <a16:creationId xmlns:a16="http://schemas.microsoft.com/office/drawing/2014/main" id="{9B8BA176-7252-13F3-B9B5-6F32E9BF88B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154945" y="6326764"/>
              <a:ext cx="1133526" cy="257186"/>
            </a:xfrm>
            <a:prstGeom prst="rect">
              <a:avLst/>
            </a:prstGeom>
          </p:spPr>
        </p:pic>
        <p:pic>
          <p:nvPicPr>
            <p:cNvPr id="10" name="Graphic 9">
              <a:extLst>
                <a:ext uri="{FF2B5EF4-FFF2-40B4-BE49-F238E27FC236}">
                  <a16:creationId xmlns:a16="http://schemas.microsoft.com/office/drawing/2014/main" id="{79421CD0-397E-CB6B-7D59-53436BD725B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36666" y="6245126"/>
              <a:ext cx="1540491" cy="420463"/>
            </a:xfrm>
            <a:prstGeom prst="rect">
              <a:avLst/>
            </a:prstGeom>
          </p:spPr>
        </p:pic>
        <p:cxnSp>
          <p:nvCxnSpPr>
            <p:cNvPr id="11" name="Straight Connector 10">
              <a:extLst>
                <a:ext uri="{FF2B5EF4-FFF2-40B4-BE49-F238E27FC236}">
                  <a16:creationId xmlns:a16="http://schemas.microsoft.com/office/drawing/2014/main" id="{713F3B81-728C-9171-1015-07485B63F5B5}"/>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Picture 13" descr="A white text on a black background&#10;&#10;AI-generated content may be incorrect.">
              <a:extLst>
                <a:ext uri="{FF2B5EF4-FFF2-40B4-BE49-F238E27FC236}">
                  <a16:creationId xmlns:a16="http://schemas.microsoft.com/office/drawing/2014/main" id="{0785DF64-CF29-6317-D9C2-46560380A8B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5" name="Straight Connector 14">
              <a:extLst>
                <a:ext uri="{FF2B5EF4-FFF2-40B4-BE49-F238E27FC236}">
                  <a16:creationId xmlns:a16="http://schemas.microsoft.com/office/drawing/2014/main" id="{6AD82D38-F69B-5250-0FF9-A5F63F4FB2AD}"/>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36BD9497-C7B3-AE73-D8FD-EC083A2ED54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flipV="1">
            <a:off x="3489803" y="3380118"/>
            <a:ext cx="2011680" cy="150876"/>
          </a:xfrm>
          <a:prstGeom prst="rect">
            <a:avLst/>
          </a:prstGeom>
          <a:solidFill>
            <a:srgbClr val="000000"/>
          </a:solidFill>
        </p:spPr>
      </p:pic>
      <p:sp>
        <p:nvSpPr>
          <p:cNvPr id="3" name="Text Placeholder 4">
            <a:extLst>
              <a:ext uri="{FF2B5EF4-FFF2-40B4-BE49-F238E27FC236}">
                <a16:creationId xmlns:a16="http://schemas.microsoft.com/office/drawing/2014/main" id="{AF35603B-5C54-18C3-5529-28F266F70EF2}"/>
              </a:ext>
            </a:extLst>
          </p:cNvPr>
          <p:cNvSpPr txBox="1">
            <a:spLocks/>
          </p:cNvSpPr>
          <p:nvPr/>
        </p:nvSpPr>
        <p:spPr>
          <a:xfrm>
            <a:off x="5186503" y="1786776"/>
            <a:ext cx="6526831" cy="3337560"/>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400"/>
              <a:t>Solution: </a:t>
            </a:r>
            <a:br>
              <a:rPr lang="en-US" sz="4400"/>
            </a:br>
            <a:r>
              <a:rPr lang="en-AU" sz="4400"/>
              <a:t>Short Interval Control and other displays and dashboards</a:t>
            </a:r>
            <a:endParaRPr lang="en-US" sz="4400"/>
          </a:p>
        </p:txBody>
      </p:sp>
    </p:spTree>
    <p:custDataLst>
      <p:tags r:id="rId1"/>
    </p:custDataLst>
    <p:extLst>
      <p:ext uri="{BB962C8B-B14F-4D97-AF65-F5344CB8AC3E}">
        <p14:creationId xmlns:p14="http://schemas.microsoft.com/office/powerpoint/2010/main" val="4293001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56575-F94C-C5B3-7B6D-4D3DB37EE7FC}"/>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336CC010-0237-CF42-600B-5A45F297921A}"/>
              </a:ext>
            </a:extLst>
          </p:cNvPr>
          <p:cNvGrpSpPr/>
          <p:nvPr/>
        </p:nvGrpSpPr>
        <p:grpSpPr>
          <a:xfrm>
            <a:off x="394545" y="6175142"/>
            <a:ext cx="4791959" cy="466161"/>
            <a:chOff x="3496512" y="6222277"/>
            <a:chExt cx="4791959" cy="466161"/>
          </a:xfrm>
        </p:grpSpPr>
        <p:pic>
          <p:nvPicPr>
            <p:cNvPr id="9" name="Picture 8">
              <a:extLst>
                <a:ext uri="{FF2B5EF4-FFF2-40B4-BE49-F238E27FC236}">
                  <a16:creationId xmlns:a16="http://schemas.microsoft.com/office/drawing/2014/main" id="{2B9ACF55-47D1-BE40-552B-B4B91A0E186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154945" y="6326764"/>
              <a:ext cx="1133526" cy="257186"/>
            </a:xfrm>
            <a:prstGeom prst="rect">
              <a:avLst/>
            </a:prstGeom>
          </p:spPr>
        </p:pic>
        <p:pic>
          <p:nvPicPr>
            <p:cNvPr id="10" name="Graphic 9">
              <a:extLst>
                <a:ext uri="{FF2B5EF4-FFF2-40B4-BE49-F238E27FC236}">
                  <a16:creationId xmlns:a16="http://schemas.microsoft.com/office/drawing/2014/main" id="{6BE947A9-572F-5670-8C65-F1D404239ED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36666" y="6245126"/>
              <a:ext cx="1540491" cy="420463"/>
            </a:xfrm>
            <a:prstGeom prst="rect">
              <a:avLst/>
            </a:prstGeom>
          </p:spPr>
        </p:pic>
        <p:cxnSp>
          <p:nvCxnSpPr>
            <p:cNvPr id="11" name="Straight Connector 10">
              <a:extLst>
                <a:ext uri="{FF2B5EF4-FFF2-40B4-BE49-F238E27FC236}">
                  <a16:creationId xmlns:a16="http://schemas.microsoft.com/office/drawing/2014/main" id="{78D361BF-57BB-B96E-406A-F480A219AC58}"/>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Picture 13" descr="A white text on a black background&#10;&#10;AI-generated content may be incorrect.">
              <a:extLst>
                <a:ext uri="{FF2B5EF4-FFF2-40B4-BE49-F238E27FC236}">
                  <a16:creationId xmlns:a16="http://schemas.microsoft.com/office/drawing/2014/main" id="{0F849263-F020-DCCF-5936-D252D4948DC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5" name="Straight Connector 14">
              <a:extLst>
                <a:ext uri="{FF2B5EF4-FFF2-40B4-BE49-F238E27FC236}">
                  <a16:creationId xmlns:a16="http://schemas.microsoft.com/office/drawing/2014/main" id="{5327FA18-2B08-D8D1-6D7B-00ED390BE6D5}"/>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6" name="Text Placeholder 4">
            <a:extLst>
              <a:ext uri="{FF2B5EF4-FFF2-40B4-BE49-F238E27FC236}">
                <a16:creationId xmlns:a16="http://schemas.microsoft.com/office/drawing/2014/main" id="{A05F2F7A-3BD7-575B-1EB1-2DE0614C518B}"/>
              </a:ext>
            </a:extLst>
          </p:cNvPr>
          <p:cNvSpPr txBox="1">
            <a:spLocks/>
          </p:cNvSpPr>
          <p:nvPr/>
        </p:nvSpPr>
        <p:spPr>
          <a:xfrm>
            <a:off x="394544" y="293050"/>
            <a:ext cx="11586924" cy="1080487"/>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AU" sz="3200"/>
              <a:t>Automation Roadmap –Visualisation</a:t>
            </a:r>
            <a:endParaRPr lang="en-US" sz="3200"/>
          </a:p>
        </p:txBody>
      </p:sp>
      <p:sp>
        <p:nvSpPr>
          <p:cNvPr id="7" name="Text Placeholder 2">
            <a:extLst>
              <a:ext uri="{FF2B5EF4-FFF2-40B4-BE49-F238E27FC236}">
                <a16:creationId xmlns:a16="http://schemas.microsoft.com/office/drawing/2014/main" id="{C0B45A16-026C-9E2D-F20F-9F072B417BD9}"/>
              </a:ext>
            </a:extLst>
          </p:cNvPr>
          <p:cNvSpPr txBox="1">
            <a:spLocks/>
          </p:cNvSpPr>
          <p:nvPr/>
        </p:nvSpPr>
        <p:spPr>
          <a:xfrm>
            <a:off x="-84836" y="1718146"/>
            <a:ext cx="5637871" cy="3761117"/>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accent2"/>
                </a:solidFill>
                <a:latin typeface="Bio Sans" panose="020B05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8650" lvl="1" indent="-171450">
              <a:spcBef>
                <a:spcPts val="1800"/>
              </a:spcBef>
              <a:buClr>
                <a:schemeClr val="accent2"/>
              </a:buClr>
            </a:pPr>
            <a:r>
              <a:rPr lang="en-AU" sz="1400" dirty="0">
                <a:solidFill>
                  <a:schemeClr val="bg1"/>
                </a:solidFill>
                <a:latin typeface="Bio Sans Light"/>
              </a:rPr>
              <a:t>High-level displays showing values against targets to easily identify deviations and process issues.</a:t>
            </a:r>
          </a:p>
          <a:p>
            <a:pPr marL="628650" lvl="1" indent="-171450">
              <a:spcBef>
                <a:spcPts val="1800"/>
              </a:spcBef>
              <a:buClr>
                <a:schemeClr val="accent2"/>
              </a:buClr>
            </a:pPr>
            <a:r>
              <a:rPr lang="en-AU" sz="1400" dirty="0">
                <a:solidFill>
                  <a:schemeClr val="bg1"/>
                </a:solidFill>
                <a:latin typeface="Bio Sans Light"/>
              </a:rPr>
              <a:t>Drill down functionality to quickly diagnose deviations.</a:t>
            </a:r>
          </a:p>
          <a:p>
            <a:pPr marL="628650" lvl="1" indent="-171450">
              <a:spcBef>
                <a:spcPts val="1800"/>
              </a:spcBef>
              <a:buClr>
                <a:schemeClr val="accent2"/>
              </a:buClr>
            </a:pPr>
            <a:r>
              <a:rPr lang="en-AU" sz="1400" dirty="0">
                <a:solidFill>
                  <a:schemeClr val="bg1"/>
                </a:solidFill>
                <a:latin typeface="Bio Sans Light"/>
              </a:rPr>
              <a:t>Short interval control (SIC)</a:t>
            </a:r>
            <a:endParaRPr lang="en-US" sz="1400" dirty="0">
              <a:solidFill>
                <a:schemeClr val="bg1"/>
              </a:solidFill>
              <a:latin typeface="Bio Sans Light"/>
            </a:endParaRPr>
          </a:p>
          <a:p>
            <a:pPr marL="628650" lvl="1" indent="-171450">
              <a:spcBef>
                <a:spcPts val="1800"/>
              </a:spcBef>
              <a:buClr>
                <a:schemeClr val="accent2"/>
              </a:buClr>
            </a:pPr>
            <a:r>
              <a:rPr lang="en-AU" sz="1400" dirty="0">
                <a:solidFill>
                  <a:schemeClr val="bg1"/>
                </a:solidFill>
                <a:latin typeface="Bio Sans Light"/>
              </a:rPr>
              <a:t>Expert system constraints (SAG Mill)</a:t>
            </a:r>
            <a:endParaRPr lang="en-US" sz="1400" dirty="0">
              <a:solidFill>
                <a:schemeClr val="bg1"/>
              </a:solidFill>
              <a:latin typeface="Bio Sans Light"/>
            </a:endParaRPr>
          </a:p>
          <a:p>
            <a:pPr marL="628650" lvl="1" indent="-171450">
              <a:spcBef>
                <a:spcPts val="1800"/>
              </a:spcBef>
              <a:buClr>
                <a:srgbClr val="F0C330"/>
              </a:buClr>
            </a:pPr>
            <a:r>
              <a:rPr lang="en-AU" sz="1400" dirty="0">
                <a:solidFill>
                  <a:schemeClr val="bg1"/>
                </a:solidFill>
                <a:latin typeface="Bio Sans Light"/>
              </a:rPr>
              <a:t>Lithology of the feed coming into the plant</a:t>
            </a:r>
            <a:endParaRPr lang="en-AU" dirty="0">
              <a:solidFill>
                <a:schemeClr val="bg1"/>
              </a:solidFill>
              <a:latin typeface="Calibri" panose="020F0502020204030204"/>
              <a:ea typeface="Calibri" panose="020F0502020204030204"/>
              <a:cs typeface="Calibri" panose="020F0502020204030204"/>
            </a:endParaRPr>
          </a:p>
          <a:p>
            <a:pPr marL="628650" lvl="1" indent="-171450">
              <a:spcBef>
                <a:spcPts val="1800"/>
              </a:spcBef>
              <a:buClr>
                <a:srgbClr val="F0C330"/>
              </a:buClr>
            </a:pPr>
            <a:r>
              <a:rPr lang="en-AU" sz="1400" dirty="0">
                <a:solidFill>
                  <a:schemeClr val="bg1"/>
                </a:solidFill>
                <a:latin typeface="Bio Sans Light"/>
              </a:rPr>
              <a:t>Errors between assays </a:t>
            </a:r>
            <a:br>
              <a:rPr lang="en-AU" sz="1400" dirty="0">
                <a:solidFill>
                  <a:schemeClr val="bg1"/>
                </a:solidFill>
                <a:latin typeface="Bio Sans Light"/>
              </a:rPr>
            </a:br>
            <a:r>
              <a:rPr lang="en-AU" sz="1400" dirty="0">
                <a:solidFill>
                  <a:schemeClr val="bg1"/>
                </a:solidFill>
                <a:latin typeface="Bio Sans Light"/>
              </a:rPr>
              <a:t>(lab vs in-stream analyser)</a:t>
            </a:r>
            <a:endParaRPr lang="en-AU" dirty="0">
              <a:solidFill>
                <a:schemeClr val="bg1"/>
              </a:solidFill>
              <a:ea typeface="Calibri" panose="020F0502020204030204"/>
              <a:cs typeface="Calibri" panose="020F0502020204030204"/>
            </a:endParaRPr>
          </a:p>
        </p:txBody>
      </p:sp>
      <p:sp>
        <p:nvSpPr>
          <p:cNvPr id="8" name="Text Placeholder 4">
            <a:extLst>
              <a:ext uri="{FF2B5EF4-FFF2-40B4-BE49-F238E27FC236}">
                <a16:creationId xmlns:a16="http://schemas.microsoft.com/office/drawing/2014/main" id="{A1C0ACBD-3FA4-3E39-A045-1714C0E16FA3}"/>
              </a:ext>
            </a:extLst>
          </p:cNvPr>
          <p:cNvSpPr txBox="1">
            <a:spLocks/>
          </p:cNvSpPr>
          <p:nvPr/>
        </p:nvSpPr>
        <p:spPr>
          <a:xfrm>
            <a:off x="394545" y="819153"/>
            <a:ext cx="7992218" cy="809300"/>
          </a:xfrm>
          <a:prstGeom prst="rect">
            <a:avLst/>
          </a:prstGeom>
        </p:spPr>
        <p:txBody>
          <a:bodyPr lIns="91440" tIns="45720" rIns="91440" bIns="45720"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AU" sz="2400">
                <a:solidFill>
                  <a:schemeClr val="accent2"/>
                </a:solidFill>
                <a:latin typeface="Bio Sans Light"/>
              </a:rPr>
              <a:t>High-level operational overview dashboards allowing easy access and interpretation of data</a:t>
            </a:r>
          </a:p>
        </p:txBody>
      </p:sp>
      <p:pic>
        <p:nvPicPr>
          <p:cNvPr id="23" name="Picture 22" descr="A computer monitor with a white screen&#10;&#10;AI-generated content may be incorrect.">
            <a:extLst>
              <a:ext uri="{FF2B5EF4-FFF2-40B4-BE49-F238E27FC236}">
                <a16:creationId xmlns:a16="http://schemas.microsoft.com/office/drawing/2014/main" id="{AB873A41-5519-46CA-08CF-048EA71C39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97606" y="3641987"/>
            <a:ext cx="4492305" cy="2588413"/>
          </a:xfrm>
          <a:prstGeom prst="rect">
            <a:avLst/>
          </a:prstGeom>
        </p:spPr>
      </p:pic>
      <p:pic>
        <p:nvPicPr>
          <p:cNvPr id="25" name="Picture 24">
            <a:extLst>
              <a:ext uri="{FF2B5EF4-FFF2-40B4-BE49-F238E27FC236}">
                <a16:creationId xmlns:a16="http://schemas.microsoft.com/office/drawing/2014/main" id="{B7734ECE-0EC5-9725-C7ED-2CEC6F37FBB9}"/>
              </a:ext>
            </a:extLst>
          </p:cNvPr>
          <p:cNvPicPr>
            <a:picLocks noChangeAspect="1"/>
          </p:cNvPicPr>
          <p:nvPr/>
        </p:nvPicPr>
        <p:blipFill>
          <a:blip r:embed="rId9"/>
          <a:stretch>
            <a:fillRect/>
          </a:stretch>
        </p:blipFill>
        <p:spPr>
          <a:xfrm>
            <a:off x="3858735" y="3729326"/>
            <a:ext cx="3062131" cy="1736030"/>
          </a:xfrm>
          <a:prstGeom prst="rect">
            <a:avLst/>
          </a:prstGeom>
        </p:spPr>
      </p:pic>
      <p:pic>
        <p:nvPicPr>
          <p:cNvPr id="3" name="Picture 2" descr="A graph of different colored bars&#10;&#10;AI-generated content may be incorrect.">
            <a:extLst>
              <a:ext uri="{FF2B5EF4-FFF2-40B4-BE49-F238E27FC236}">
                <a16:creationId xmlns:a16="http://schemas.microsoft.com/office/drawing/2014/main" id="{DD869AB9-F835-D86E-0792-6D4E092F69C7}"/>
              </a:ext>
            </a:extLst>
          </p:cNvPr>
          <p:cNvPicPr>
            <a:picLocks noChangeAspect="1"/>
          </p:cNvPicPr>
          <p:nvPr/>
        </p:nvPicPr>
        <p:blipFill>
          <a:blip r:embed="rId10"/>
          <a:stretch>
            <a:fillRect/>
          </a:stretch>
        </p:blipFill>
        <p:spPr>
          <a:xfrm>
            <a:off x="7257159" y="1295343"/>
            <a:ext cx="4796385" cy="2324484"/>
          </a:xfrm>
          <a:prstGeom prst="rect">
            <a:avLst/>
          </a:prstGeom>
        </p:spPr>
      </p:pic>
      <p:pic>
        <p:nvPicPr>
          <p:cNvPr id="5" name="Picture 4" descr="A graph of different colored bars&#10;&#10;AI-generated content may be incorrect.">
            <a:extLst>
              <a:ext uri="{FF2B5EF4-FFF2-40B4-BE49-F238E27FC236}">
                <a16:creationId xmlns:a16="http://schemas.microsoft.com/office/drawing/2014/main" id="{9C6E3249-6173-338B-A22C-567EF4F3EABD}"/>
              </a:ext>
            </a:extLst>
          </p:cNvPr>
          <p:cNvPicPr>
            <a:picLocks noChangeAspect="1"/>
          </p:cNvPicPr>
          <p:nvPr/>
        </p:nvPicPr>
        <p:blipFill>
          <a:blip r:embed="rId11"/>
          <a:stretch>
            <a:fillRect/>
          </a:stretch>
        </p:blipFill>
        <p:spPr>
          <a:xfrm>
            <a:off x="7266806" y="3766737"/>
            <a:ext cx="4786735" cy="2452045"/>
          </a:xfrm>
          <a:prstGeom prst="rect">
            <a:avLst/>
          </a:prstGeom>
        </p:spPr>
      </p:pic>
    </p:spTree>
    <p:custDataLst>
      <p:tags r:id="rId1"/>
    </p:custDataLst>
    <p:extLst>
      <p:ext uri="{BB962C8B-B14F-4D97-AF65-F5344CB8AC3E}">
        <p14:creationId xmlns:p14="http://schemas.microsoft.com/office/powerpoint/2010/main" val="3139344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8AFDB-36A5-CA1C-456A-3223B91F315A}"/>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8E87BD1E-FF17-2220-AFDD-DBFACF961BAF}"/>
              </a:ext>
            </a:extLst>
          </p:cNvPr>
          <p:cNvGrpSpPr/>
          <p:nvPr/>
        </p:nvGrpSpPr>
        <p:grpSpPr>
          <a:xfrm>
            <a:off x="394545" y="6175142"/>
            <a:ext cx="4791959" cy="466161"/>
            <a:chOff x="3496512" y="6222277"/>
            <a:chExt cx="4791959" cy="466161"/>
          </a:xfrm>
        </p:grpSpPr>
        <p:pic>
          <p:nvPicPr>
            <p:cNvPr id="9" name="Picture 8">
              <a:extLst>
                <a:ext uri="{FF2B5EF4-FFF2-40B4-BE49-F238E27FC236}">
                  <a16:creationId xmlns:a16="http://schemas.microsoft.com/office/drawing/2014/main" id="{623C83B7-D4AF-470C-42E0-3CFF8749CE3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154945" y="6326764"/>
              <a:ext cx="1133526" cy="257186"/>
            </a:xfrm>
            <a:prstGeom prst="rect">
              <a:avLst/>
            </a:prstGeom>
          </p:spPr>
        </p:pic>
        <p:pic>
          <p:nvPicPr>
            <p:cNvPr id="10" name="Graphic 9">
              <a:extLst>
                <a:ext uri="{FF2B5EF4-FFF2-40B4-BE49-F238E27FC236}">
                  <a16:creationId xmlns:a16="http://schemas.microsoft.com/office/drawing/2014/main" id="{30E6BD03-FC5D-AEB0-5FF8-3AB52EC2872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36666" y="6245126"/>
              <a:ext cx="1540491" cy="420463"/>
            </a:xfrm>
            <a:prstGeom prst="rect">
              <a:avLst/>
            </a:prstGeom>
          </p:spPr>
        </p:pic>
        <p:cxnSp>
          <p:nvCxnSpPr>
            <p:cNvPr id="11" name="Straight Connector 10">
              <a:extLst>
                <a:ext uri="{FF2B5EF4-FFF2-40B4-BE49-F238E27FC236}">
                  <a16:creationId xmlns:a16="http://schemas.microsoft.com/office/drawing/2014/main" id="{5B31C02D-A92A-9419-A9FB-E35427C47532}"/>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Picture 13" descr="A white text on a black background&#10;&#10;AI-generated content may be incorrect.">
              <a:extLst>
                <a:ext uri="{FF2B5EF4-FFF2-40B4-BE49-F238E27FC236}">
                  <a16:creationId xmlns:a16="http://schemas.microsoft.com/office/drawing/2014/main" id="{B562D9F1-ED8B-7ADA-1159-7AE9DDFD199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5" name="Straight Connector 14">
              <a:extLst>
                <a:ext uri="{FF2B5EF4-FFF2-40B4-BE49-F238E27FC236}">
                  <a16:creationId xmlns:a16="http://schemas.microsoft.com/office/drawing/2014/main" id="{4A2D27DE-BA9A-80FF-6F28-77B508288F04}"/>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6" name="Text Placeholder 4">
            <a:extLst>
              <a:ext uri="{FF2B5EF4-FFF2-40B4-BE49-F238E27FC236}">
                <a16:creationId xmlns:a16="http://schemas.microsoft.com/office/drawing/2014/main" id="{ED9682CA-DAC7-B525-9FE3-A15C2F027093}"/>
              </a:ext>
            </a:extLst>
          </p:cNvPr>
          <p:cNvSpPr txBox="1">
            <a:spLocks/>
          </p:cNvSpPr>
          <p:nvPr/>
        </p:nvSpPr>
        <p:spPr>
          <a:xfrm>
            <a:off x="394544" y="293050"/>
            <a:ext cx="11586924" cy="1080487"/>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AU" sz="3200"/>
              <a:t>Automation Roadmap –Visualisation</a:t>
            </a:r>
            <a:endParaRPr lang="en-US" sz="3200"/>
          </a:p>
        </p:txBody>
      </p:sp>
      <p:sp>
        <p:nvSpPr>
          <p:cNvPr id="7" name="Text Placeholder 2">
            <a:extLst>
              <a:ext uri="{FF2B5EF4-FFF2-40B4-BE49-F238E27FC236}">
                <a16:creationId xmlns:a16="http://schemas.microsoft.com/office/drawing/2014/main" id="{6B0C7373-C7B6-BD86-E24C-2573F1608F6F}"/>
              </a:ext>
            </a:extLst>
          </p:cNvPr>
          <p:cNvSpPr txBox="1">
            <a:spLocks/>
          </p:cNvSpPr>
          <p:nvPr/>
        </p:nvSpPr>
        <p:spPr>
          <a:xfrm>
            <a:off x="-84837" y="1718146"/>
            <a:ext cx="6314187" cy="74205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accent2"/>
                </a:solidFill>
                <a:latin typeface="Bio Sans" panose="020B05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8650" lvl="1" indent="-171450">
              <a:spcBef>
                <a:spcPts val="1800"/>
              </a:spcBef>
              <a:buClr>
                <a:schemeClr val="accent2"/>
              </a:buClr>
            </a:pPr>
            <a:r>
              <a:rPr lang="en-AU" sz="1600" dirty="0">
                <a:solidFill>
                  <a:schemeClr val="bg1"/>
                </a:solidFill>
                <a:latin typeface="Bio Sans Light" panose="020B0406020202040204" pitchFamily="34" charset="0"/>
              </a:rPr>
              <a:t>A plan with a set of actions required when certain abnormal situations occur.</a:t>
            </a:r>
          </a:p>
          <a:p>
            <a:pPr marL="628650" lvl="1" indent="-171450">
              <a:spcBef>
                <a:spcPts val="1800"/>
              </a:spcBef>
              <a:buClr>
                <a:schemeClr val="accent2"/>
              </a:buClr>
            </a:pPr>
            <a:r>
              <a:rPr lang="en-AU" sz="1600" dirty="0">
                <a:solidFill>
                  <a:schemeClr val="bg1"/>
                </a:solidFill>
                <a:latin typeface="Bio Sans Light" panose="020B0406020202040204" pitchFamily="34" charset="0"/>
              </a:rPr>
              <a:t>Triggered automatically from process conditions.</a:t>
            </a:r>
          </a:p>
          <a:p>
            <a:pPr marL="628650" lvl="1" indent="-171450">
              <a:spcBef>
                <a:spcPts val="1800"/>
              </a:spcBef>
              <a:buClr>
                <a:schemeClr val="accent2"/>
              </a:buClr>
            </a:pPr>
            <a:r>
              <a:rPr lang="en-AU" sz="1600" dirty="0">
                <a:solidFill>
                  <a:schemeClr val="bg1"/>
                </a:solidFill>
                <a:latin typeface="Bio Sans Light" panose="020B0406020202040204" pitchFamily="34" charset="0"/>
              </a:rPr>
              <a:t>Flow chart requiring both actions and comments from different parties using event frames.</a:t>
            </a:r>
          </a:p>
        </p:txBody>
      </p:sp>
      <p:sp>
        <p:nvSpPr>
          <p:cNvPr id="8" name="Text Placeholder 4">
            <a:extLst>
              <a:ext uri="{FF2B5EF4-FFF2-40B4-BE49-F238E27FC236}">
                <a16:creationId xmlns:a16="http://schemas.microsoft.com/office/drawing/2014/main" id="{4062C676-88C6-D6F9-8D7B-50C3B900B709}"/>
              </a:ext>
            </a:extLst>
          </p:cNvPr>
          <p:cNvSpPr txBox="1">
            <a:spLocks/>
          </p:cNvSpPr>
          <p:nvPr/>
        </p:nvSpPr>
        <p:spPr>
          <a:xfrm>
            <a:off x="394545" y="819153"/>
            <a:ext cx="7992218" cy="8093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AU" sz="2400">
                <a:solidFill>
                  <a:schemeClr val="accent2"/>
                </a:solidFill>
              </a:rPr>
              <a:t>Trigger Action Response Plan (TARP) </a:t>
            </a:r>
          </a:p>
        </p:txBody>
      </p:sp>
      <p:pic>
        <p:nvPicPr>
          <p:cNvPr id="13" name="Picture 12">
            <a:extLst>
              <a:ext uri="{FF2B5EF4-FFF2-40B4-BE49-F238E27FC236}">
                <a16:creationId xmlns:a16="http://schemas.microsoft.com/office/drawing/2014/main" id="{3D8DCA6D-0CA0-83A2-E207-48F114B66DC4}"/>
              </a:ext>
            </a:extLst>
          </p:cNvPr>
          <p:cNvPicPr>
            <a:picLocks noChangeAspect="1"/>
          </p:cNvPicPr>
          <p:nvPr/>
        </p:nvPicPr>
        <p:blipFill>
          <a:blip r:embed="rId8"/>
          <a:stretch>
            <a:fillRect/>
          </a:stretch>
        </p:blipFill>
        <p:spPr>
          <a:xfrm>
            <a:off x="6043498" y="1514476"/>
            <a:ext cx="5764258" cy="1824392"/>
          </a:xfrm>
          <a:prstGeom prst="rect">
            <a:avLst/>
          </a:prstGeom>
        </p:spPr>
      </p:pic>
      <p:pic>
        <p:nvPicPr>
          <p:cNvPr id="17" name="Picture 16">
            <a:extLst>
              <a:ext uri="{FF2B5EF4-FFF2-40B4-BE49-F238E27FC236}">
                <a16:creationId xmlns:a16="http://schemas.microsoft.com/office/drawing/2014/main" id="{956AFFEB-DC83-133D-5948-89739D8FE7DA}"/>
              </a:ext>
            </a:extLst>
          </p:cNvPr>
          <p:cNvPicPr>
            <a:picLocks noChangeAspect="1"/>
          </p:cNvPicPr>
          <p:nvPr/>
        </p:nvPicPr>
        <p:blipFill>
          <a:blip r:embed="rId9"/>
          <a:stretch>
            <a:fillRect/>
          </a:stretch>
        </p:blipFill>
        <p:spPr>
          <a:xfrm>
            <a:off x="559014" y="3511977"/>
            <a:ext cx="5262862" cy="2363224"/>
          </a:xfrm>
          <a:prstGeom prst="rect">
            <a:avLst/>
          </a:prstGeom>
        </p:spPr>
      </p:pic>
      <p:pic>
        <p:nvPicPr>
          <p:cNvPr id="19" name="Picture 18">
            <a:extLst>
              <a:ext uri="{FF2B5EF4-FFF2-40B4-BE49-F238E27FC236}">
                <a16:creationId xmlns:a16="http://schemas.microsoft.com/office/drawing/2014/main" id="{08B5333A-2CD7-8690-E6B0-02ADC5234296}"/>
              </a:ext>
            </a:extLst>
          </p:cNvPr>
          <p:cNvPicPr>
            <a:picLocks noChangeAspect="1"/>
          </p:cNvPicPr>
          <p:nvPr/>
        </p:nvPicPr>
        <p:blipFill>
          <a:blip r:embed="rId10"/>
          <a:stretch>
            <a:fillRect/>
          </a:stretch>
        </p:blipFill>
        <p:spPr>
          <a:xfrm>
            <a:off x="6086481" y="3511977"/>
            <a:ext cx="5721275" cy="2363224"/>
          </a:xfrm>
          <a:prstGeom prst="rect">
            <a:avLst/>
          </a:prstGeom>
        </p:spPr>
      </p:pic>
    </p:spTree>
    <p:custDataLst>
      <p:tags r:id="rId1"/>
    </p:custDataLst>
    <p:extLst>
      <p:ext uri="{BB962C8B-B14F-4D97-AF65-F5344CB8AC3E}">
        <p14:creationId xmlns:p14="http://schemas.microsoft.com/office/powerpoint/2010/main" val="4278972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FAF2D-C1BB-F360-D31F-6AED5CD423C1}"/>
            </a:ext>
          </a:extLst>
        </p:cNvPr>
        <p:cNvGrpSpPr/>
        <p:nvPr/>
      </p:nvGrpSpPr>
      <p:grpSpPr>
        <a:xfrm>
          <a:off x="0" y="0"/>
          <a:ext cx="0" cy="0"/>
          <a:chOff x="0" y="0"/>
          <a:chExt cx="0" cy="0"/>
        </a:xfrm>
      </p:grpSpPr>
      <p:sp>
        <p:nvSpPr>
          <p:cNvPr id="4" name="Text Placeholder 4">
            <a:extLst>
              <a:ext uri="{FF2B5EF4-FFF2-40B4-BE49-F238E27FC236}">
                <a16:creationId xmlns:a16="http://schemas.microsoft.com/office/drawing/2014/main" id="{88676E18-3071-1002-AC2D-F82B9828C385}"/>
              </a:ext>
            </a:extLst>
          </p:cNvPr>
          <p:cNvSpPr>
            <a:spLocks noGrp="1"/>
          </p:cNvSpPr>
          <p:nvPr>
            <p:ph type="body" sz="quarter" idx="10"/>
          </p:nvPr>
        </p:nvSpPr>
        <p:spPr>
          <a:xfrm>
            <a:off x="53945" y="1760220"/>
            <a:ext cx="4366260" cy="3337560"/>
          </a:xfrm>
          <a:prstGeom prst="rect">
            <a:avLst/>
          </a:prstGeom>
        </p:spPr>
        <p:txBody>
          <a:bodyPr anchor="ctr"/>
          <a:lstStyle>
            <a:lvl1pPr marL="0" indent="0" algn="ctr">
              <a:buNone/>
              <a:defRPr sz="3600">
                <a:solidFill>
                  <a:schemeClr val="bg1"/>
                </a:solidFill>
                <a:latin typeface="Bio Sans Light" panose="020B04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r>
              <a:rPr lang="en-US"/>
              <a:t>Problem: </a:t>
            </a:r>
            <a:br>
              <a:rPr lang="en-US"/>
            </a:br>
            <a:r>
              <a:rPr lang="en-AU" sz="3600"/>
              <a:t>Manual operation </a:t>
            </a:r>
            <a:br>
              <a:rPr lang="en-AU" sz="3600"/>
            </a:br>
            <a:r>
              <a:rPr lang="en-AU" sz="3600"/>
              <a:t>of the plant</a:t>
            </a:r>
            <a:endParaRPr lang="en-GB" sz="3600"/>
          </a:p>
        </p:txBody>
      </p:sp>
      <p:grpSp>
        <p:nvGrpSpPr>
          <p:cNvPr id="16" name="Group 15">
            <a:extLst>
              <a:ext uri="{FF2B5EF4-FFF2-40B4-BE49-F238E27FC236}">
                <a16:creationId xmlns:a16="http://schemas.microsoft.com/office/drawing/2014/main" id="{CA6F029B-EA49-E5FF-3635-41A5EFE6329B}"/>
              </a:ext>
            </a:extLst>
          </p:cNvPr>
          <p:cNvGrpSpPr/>
          <p:nvPr/>
        </p:nvGrpSpPr>
        <p:grpSpPr>
          <a:xfrm>
            <a:off x="394545" y="6175142"/>
            <a:ext cx="4791959" cy="466161"/>
            <a:chOff x="3496512" y="6222277"/>
            <a:chExt cx="4791959" cy="466161"/>
          </a:xfrm>
        </p:grpSpPr>
        <p:pic>
          <p:nvPicPr>
            <p:cNvPr id="9" name="Picture 8">
              <a:extLst>
                <a:ext uri="{FF2B5EF4-FFF2-40B4-BE49-F238E27FC236}">
                  <a16:creationId xmlns:a16="http://schemas.microsoft.com/office/drawing/2014/main" id="{DA214315-E995-5035-718A-41D8E61DE5B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154945" y="6326764"/>
              <a:ext cx="1133526" cy="257186"/>
            </a:xfrm>
            <a:prstGeom prst="rect">
              <a:avLst/>
            </a:prstGeom>
          </p:spPr>
        </p:pic>
        <p:pic>
          <p:nvPicPr>
            <p:cNvPr id="10" name="Graphic 9">
              <a:extLst>
                <a:ext uri="{FF2B5EF4-FFF2-40B4-BE49-F238E27FC236}">
                  <a16:creationId xmlns:a16="http://schemas.microsoft.com/office/drawing/2014/main" id="{0A0BDE16-5A40-4596-1EF9-6C9FF6B665D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36666" y="6245126"/>
              <a:ext cx="1540491" cy="420463"/>
            </a:xfrm>
            <a:prstGeom prst="rect">
              <a:avLst/>
            </a:prstGeom>
          </p:spPr>
        </p:pic>
        <p:cxnSp>
          <p:nvCxnSpPr>
            <p:cNvPr id="11" name="Straight Connector 10">
              <a:extLst>
                <a:ext uri="{FF2B5EF4-FFF2-40B4-BE49-F238E27FC236}">
                  <a16:creationId xmlns:a16="http://schemas.microsoft.com/office/drawing/2014/main" id="{DDE556BB-738E-B0B3-AC91-7119EA5F10D3}"/>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Picture 13" descr="A white text on a black background&#10;&#10;AI-generated content may be incorrect.">
              <a:extLst>
                <a:ext uri="{FF2B5EF4-FFF2-40B4-BE49-F238E27FC236}">
                  <a16:creationId xmlns:a16="http://schemas.microsoft.com/office/drawing/2014/main" id="{063E1BAD-028C-560B-4DE4-8A8C3857A68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5" name="Straight Connector 14">
              <a:extLst>
                <a:ext uri="{FF2B5EF4-FFF2-40B4-BE49-F238E27FC236}">
                  <a16:creationId xmlns:a16="http://schemas.microsoft.com/office/drawing/2014/main" id="{B8FA82B0-2873-D2B0-0536-E655D59106ED}"/>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FAB2EB26-E580-563A-A982-B8B4D024B1F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flipV="1">
            <a:off x="3489803" y="3380118"/>
            <a:ext cx="2011680" cy="150876"/>
          </a:xfrm>
          <a:prstGeom prst="rect">
            <a:avLst/>
          </a:prstGeom>
          <a:solidFill>
            <a:srgbClr val="000000"/>
          </a:solidFill>
        </p:spPr>
      </p:pic>
      <p:sp>
        <p:nvSpPr>
          <p:cNvPr id="3" name="Text Placeholder 4">
            <a:extLst>
              <a:ext uri="{FF2B5EF4-FFF2-40B4-BE49-F238E27FC236}">
                <a16:creationId xmlns:a16="http://schemas.microsoft.com/office/drawing/2014/main" id="{B06205AE-164D-70CE-E03D-E710FBDACFE6}"/>
              </a:ext>
            </a:extLst>
          </p:cNvPr>
          <p:cNvSpPr txBox="1">
            <a:spLocks/>
          </p:cNvSpPr>
          <p:nvPr/>
        </p:nvSpPr>
        <p:spPr>
          <a:xfrm>
            <a:off x="5186503" y="1786776"/>
            <a:ext cx="6526831" cy="3337560"/>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400"/>
              <a:t>Solution: </a:t>
            </a:r>
            <a:br>
              <a:rPr lang="en-US" sz="4400"/>
            </a:br>
            <a:r>
              <a:rPr lang="en-AU" sz="4400"/>
              <a:t>Control Loop Reports </a:t>
            </a:r>
            <a:br>
              <a:rPr lang="en-AU" sz="4400"/>
            </a:br>
            <a:r>
              <a:rPr lang="en-AU" sz="4400"/>
              <a:t>via MPA identifying </a:t>
            </a:r>
            <a:br>
              <a:rPr lang="en-AU" sz="4400"/>
            </a:br>
            <a:r>
              <a:rPr lang="en-AU" sz="4400"/>
              <a:t>loops in manual mode</a:t>
            </a:r>
            <a:endParaRPr lang="en-US" sz="4400"/>
          </a:p>
        </p:txBody>
      </p:sp>
    </p:spTree>
    <p:custDataLst>
      <p:tags r:id="rId1"/>
    </p:custDataLst>
    <p:extLst>
      <p:ext uri="{BB962C8B-B14F-4D97-AF65-F5344CB8AC3E}">
        <p14:creationId xmlns:p14="http://schemas.microsoft.com/office/powerpoint/2010/main" val="2435931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D7104-004B-6182-1AED-3FEF9168210D}"/>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73F2C3F7-ABF7-B34F-92F4-D6EC75C12887}"/>
              </a:ext>
            </a:extLst>
          </p:cNvPr>
          <p:cNvGrpSpPr/>
          <p:nvPr/>
        </p:nvGrpSpPr>
        <p:grpSpPr>
          <a:xfrm>
            <a:off x="394545" y="6175142"/>
            <a:ext cx="4791959" cy="466161"/>
            <a:chOff x="3496512" y="6222277"/>
            <a:chExt cx="4791959" cy="466161"/>
          </a:xfrm>
        </p:grpSpPr>
        <p:pic>
          <p:nvPicPr>
            <p:cNvPr id="9" name="Picture 8">
              <a:extLst>
                <a:ext uri="{FF2B5EF4-FFF2-40B4-BE49-F238E27FC236}">
                  <a16:creationId xmlns:a16="http://schemas.microsoft.com/office/drawing/2014/main" id="{800A667C-88C9-6F82-27C6-F7A8F6C9DF5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154945" y="6326764"/>
              <a:ext cx="1133526" cy="257186"/>
            </a:xfrm>
            <a:prstGeom prst="rect">
              <a:avLst/>
            </a:prstGeom>
          </p:spPr>
        </p:pic>
        <p:pic>
          <p:nvPicPr>
            <p:cNvPr id="10" name="Graphic 9">
              <a:extLst>
                <a:ext uri="{FF2B5EF4-FFF2-40B4-BE49-F238E27FC236}">
                  <a16:creationId xmlns:a16="http://schemas.microsoft.com/office/drawing/2014/main" id="{1327AF52-92B4-6242-0FA1-4FACCBD25F8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36666" y="6245126"/>
              <a:ext cx="1540491" cy="420463"/>
            </a:xfrm>
            <a:prstGeom prst="rect">
              <a:avLst/>
            </a:prstGeom>
          </p:spPr>
        </p:pic>
        <p:cxnSp>
          <p:nvCxnSpPr>
            <p:cNvPr id="11" name="Straight Connector 10">
              <a:extLst>
                <a:ext uri="{FF2B5EF4-FFF2-40B4-BE49-F238E27FC236}">
                  <a16:creationId xmlns:a16="http://schemas.microsoft.com/office/drawing/2014/main" id="{FFF0D76A-B9AB-3FA4-4C30-DB2E7D6BFBFE}"/>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Picture 13" descr="A white text on a black background&#10;&#10;AI-generated content may be incorrect.">
              <a:extLst>
                <a:ext uri="{FF2B5EF4-FFF2-40B4-BE49-F238E27FC236}">
                  <a16:creationId xmlns:a16="http://schemas.microsoft.com/office/drawing/2014/main" id="{75C746FC-B5E5-C3DF-1E4D-F9AACFD5480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5" name="Straight Connector 14">
              <a:extLst>
                <a:ext uri="{FF2B5EF4-FFF2-40B4-BE49-F238E27FC236}">
                  <a16:creationId xmlns:a16="http://schemas.microsoft.com/office/drawing/2014/main" id="{58629F65-2EF4-8B09-ACB8-8F91B6AF95F6}"/>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6" name="Text Placeholder 4">
            <a:extLst>
              <a:ext uri="{FF2B5EF4-FFF2-40B4-BE49-F238E27FC236}">
                <a16:creationId xmlns:a16="http://schemas.microsoft.com/office/drawing/2014/main" id="{1104AD8D-324B-597F-5F43-752C392E2654}"/>
              </a:ext>
            </a:extLst>
          </p:cNvPr>
          <p:cNvSpPr txBox="1">
            <a:spLocks/>
          </p:cNvSpPr>
          <p:nvPr/>
        </p:nvSpPr>
        <p:spPr>
          <a:xfrm>
            <a:off x="394544" y="293050"/>
            <a:ext cx="11586924" cy="1080487"/>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AU" sz="3200"/>
              <a:t>Automation Roadmap –Visualisation (Controller Reports)</a:t>
            </a:r>
            <a:endParaRPr lang="en-US" sz="3200"/>
          </a:p>
        </p:txBody>
      </p:sp>
      <p:sp>
        <p:nvSpPr>
          <p:cNvPr id="7" name="Text Placeholder 2">
            <a:extLst>
              <a:ext uri="{FF2B5EF4-FFF2-40B4-BE49-F238E27FC236}">
                <a16:creationId xmlns:a16="http://schemas.microsoft.com/office/drawing/2014/main" id="{7C5137A0-F4F3-306F-09DB-8DC97AAC4F6B}"/>
              </a:ext>
            </a:extLst>
          </p:cNvPr>
          <p:cNvSpPr txBox="1">
            <a:spLocks/>
          </p:cNvSpPr>
          <p:nvPr/>
        </p:nvSpPr>
        <p:spPr>
          <a:xfrm>
            <a:off x="0" y="1483683"/>
            <a:ext cx="6314187" cy="742054"/>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accent2"/>
                </a:solidFill>
                <a:latin typeface="Bio Sans" panose="020B05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8650" lvl="1" indent="-171450">
              <a:spcBef>
                <a:spcPts val="1800"/>
              </a:spcBef>
              <a:buClr>
                <a:schemeClr val="accent2"/>
              </a:buClr>
            </a:pPr>
            <a:r>
              <a:rPr lang="en-AU" sz="1600" dirty="0">
                <a:solidFill>
                  <a:schemeClr val="bg1"/>
                </a:solidFill>
                <a:latin typeface="Bio Sans Light"/>
              </a:rPr>
              <a:t>Identifying controls in manual and providing training to the operators</a:t>
            </a:r>
          </a:p>
          <a:p>
            <a:pPr marL="628650" lvl="1" indent="-171450">
              <a:spcBef>
                <a:spcPts val="1800"/>
              </a:spcBef>
              <a:buClr>
                <a:schemeClr val="accent2"/>
              </a:buClr>
            </a:pPr>
            <a:r>
              <a:rPr lang="en-AU" sz="1600" dirty="0">
                <a:solidFill>
                  <a:schemeClr val="bg1"/>
                </a:solidFill>
                <a:latin typeface="Bio Sans Light"/>
              </a:rPr>
              <a:t>Identified opportunities in the data and introduced cascade control around water addition and auto control of cyclones utilizing pressure and feed-forward control in cell-level controls. </a:t>
            </a:r>
          </a:p>
        </p:txBody>
      </p:sp>
      <p:sp>
        <p:nvSpPr>
          <p:cNvPr id="8" name="Text Placeholder 4">
            <a:extLst>
              <a:ext uri="{FF2B5EF4-FFF2-40B4-BE49-F238E27FC236}">
                <a16:creationId xmlns:a16="http://schemas.microsoft.com/office/drawing/2014/main" id="{4707164F-8D25-9174-A1C0-4F08640DC692}"/>
              </a:ext>
            </a:extLst>
          </p:cNvPr>
          <p:cNvSpPr txBox="1">
            <a:spLocks/>
          </p:cNvSpPr>
          <p:nvPr/>
        </p:nvSpPr>
        <p:spPr>
          <a:xfrm>
            <a:off x="394545" y="819153"/>
            <a:ext cx="7992218" cy="8093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AU" sz="2400">
                <a:solidFill>
                  <a:schemeClr val="accent2"/>
                </a:solidFill>
              </a:rPr>
              <a:t>Improving efficiency by building confidence in the data</a:t>
            </a:r>
          </a:p>
        </p:txBody>
      </p:sp>
      <p:pic>
        <p:nvPicPr>
          <p:cNvPr id="3" name="Picture 2" descr="A computer monitor with a white screen&#10;&#10;AI-generated content may be incorrect.">
            <a:extLst>
              <a:ext uri="{FF2B5EF4-FFF2-40B4-BE49-F238E27FC236}">
                <a16:creationId xmlns:a16="http://schemas.microsoft.com/office/drawing/2014/main" id="{998D4378-9096-1131-18BC-DE27181D84A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38117" y="2590800"/>
            <a:ext cx="7586133" cy="4267200"/>
          </a:xfrm>
          <a:prstGeom prst="rect">
            <a:avLst/>
          </a:prstGeom>
        </p:spPr>
      </p:pic>
      <p:pic>
        <p:nvPicPr>
          <p:cNvPr id="4" name="Picture 3">
            <a:extLst>
              <a:ext uri="{FF2B5EF4-FFF2-40B4-BE49-F238E27FC236}">
                <a16:creationId xmlns:a16="http://schemas.microsoft.com/office/drawing/2014/main" id="{97D4D005-926F-0B01-1609-36B86792A615}"/>
              </a:ext>
            </a:extLst>
          </p:cNvPr>
          <p:cNvPicPr>
            <a:picLocks noChangeAspect="1"/>
          </p:cNvPicPr>
          <p:nvPr/>
        </p:nvPicPr>
        <p:blipFill>
          <a:blip r:embed="rId9"/>
          <a:srcRect b="38908"/>
          <a:stretch/>
        </p:blipFill>
        <p:spPr>
          <a:xfrm>
            <a:off x="6717854" y="2736256"/>
            <a:ext cx="5198114" cy="2893019"/>
          </a:xfrm>
          <a:prstGeom prst="rect">
            <a:avLst/>
          </a:prstGeom>
        </p:spPr>
      </p:pic>
      <p:pic>
        <p:nvPicPr>
          <p:cNvPr id="5" name="Picture 4">
            <a:extLst>
              <a:ext uri="{FF2B5EF4-FFF2-40B4-BE49-F238E27FC236}">
                <a16:creationId xmlns:a16="http://schemas.microsoft.com/office/drawing/2014/main" id="{4995727D-F78F-60A3-6B84-427BC868A596}"/>
              </a:ext>
            </a:extLst>
          </p:cNvPr>
          <p:cNvPicPr>
            <a:picLocks noChangeAspect="1"/>
          </p:cNvPicPr>
          <p:nvPr/>
        </p:nvPicPr>
        <p:blipFill>
          <a:blip r:embed="rId10"/>
          <a:stretch>
            <a:fillRect/>
          </a:stretch>
        </p:blipFill>
        <p:spPr>
          <a:xfrm>
            <a:off x="394544" y="3024388"/>
            <a:ext cx="6061178" cy="2646609"/>
          </a:xfrm>
          <a:prstGeom prst="rect">
            <a:avLst/>
          </a:prstGeom>
        </p:spPr>
      </p:pic>
    </p:spTree>
    <p:custDataLst>
      <p:tags r:id="rId1"/>
    </p:custDataLst>
    <p:extLst>
      <p:ext uri="{BB962C8B-B14F-4D97-AF65-F5344CB8AC3E}">
        <p14:creationId xmlns:p14="http://schemas.microsoft.com/office/powerpoint/2010/main" val="2388447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C5974-E510-0105-A4DA-F8CBF7312093}"/>
            </a:ext>
          </a:extLst>
        </p:cNvPr>
        <p:cNvGrpSpPr/>
        <p:nvPr/>
      </p:nvGrpSpPr>
      <p:grpSpPr>
        <a:xfrm>
          <a:off x="0" y="0"/>
          <a:ext cx="0" cy="0"/>
          <a:chOff x="0" y="0"/>
          <a:chExt cx="0" cy="0"/>
        </a:xfrm>
      </p:grpSpPr>
      <p:sp>
        <p:nvSpPr>
          <p:cNvPr id="4" name="Text Placeholder 4">
            <a:extLst>
              <a:ext uri="{FF2B5EF4-FFF2-40B4-BE49-F238E27FC236}">
                <a16:creationId xmlns:a16="http://schemas.microsoft.com/office/drawing/2014/main" id="{B8E5141B-B449-FDBF-E8FF-C078EED2D0A1}"/>
              </a:ext>
            </a:extLst>
          </p:cNvPr>
          <p:cNvSpPr>
            <a:spLocks noGrp="1"/>
          </p:cNvSpPr>
          <p:nvPr>
            <p:ph type="body" sz="quarter" idx="10"/>
          </p:nvPr>
        </p:nvSpPr>
        <p:spPr>
          <a:xfrm>
            <a:off x="53945" y="1760220"/>
            <a:ext cx="4366260" cy="3337560"/>
          </a:xfrm>
          <a:prstGeom prst="rect">
            <a:avLst/>
          </a:prstGeom>
        </p:spPr>
        <p:txBody>
          <a:bodyPr lIns="91440" tIns="45720" rIns="91440" bIns="45720" anchor="ctr"/>
          <a:lstStyle>
            <a:lvl1pPr marL="0" indent="0" algn="ctr">
              <a:buNone/>
              <a:defRPr sz="3600">
                <a:solidFill>
                  <a:schemeClr val="bg1"/>
                </a:solidFill>
                <a:latin typeface="Bio Sans Light" panose="020B04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r>
              <a:rPr lang="en-US">
                <a:latin typeface="Bio Sans Light"/>
              </a:rPr>
              <a:t>Problem: </a:t>
            </a:r>
            <a:br>
              <a:rPr lang="en-US"/>
            </a:br>
            <a:r>
              <a:rPr lang="en-US" sz="4400">
                <a:latin typeface="Calibri Light"/>
                <a:ea typeface="Calibri Light"/>
                <a:cs typeface="Calibri Light"/>
              </a:rPr>
              <a:t>Equipment reliability leading to unstable operation of the plant</a:t>
            </a:r>
          </a:p>
          <a:p>
            <a:endParaRPr lang="en-US" sz="3600"/>
          </a:p>
        </p:txBody>
      </p:sp>
      <p:grpSp>
        <p:nvGrpSpPr>
          <p:cNvPr id="16" name="Group 15">
            <a:extLst>
              <a:ext uri="{FF2B5EF4-FFF2-40B4-BE49-F238E27FC236}">
                <a16:creationId xmlns:a16="http://schemas.microsoft.com/office/drawing/2014/main" id="{C3F4A283-033A-4C47-6F89-9A1CBF05551E}"/>
              </a:ext>
            </a:extLst>
          </p:cNvPr>
          <p:cNvGrpSpPr/>
          <p:nvPr/>
        </p:nvGrpSpPr>
        <p:grpSpPr>
          <a:xfrm>
            <a:off x="394545" y="6175142"/>
            <a:ext cx="4791959" cy="466161"/>
            <a:chOff x="3496512" y="6222277"/>
            <a:chExt cx="4791959" cy="466161"/>
          </a:xfrm>
        </p:grpSpPr>
        <p:pic>
          <p:nvPicPr>
            <p:cNvPr id="9" name="Picture 8">
              <a:extLst>
                <a:ext uri="{FF2B5EF4-FFF2-40B4-BE49-F238E27FC236}">
                  <a16:creationId xmlns:a16="http://schemas.microsoft.com/office/drawing/2014/main" id="{A061800B-7ABA-31D4-8186-2C8AA04907E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154945" y="6326764"/>
              <a:ext cx="1133526" cy="257186"/>
            </a:xfrm>
            <a:prstGeom prst="rect">
              <a:avLst/>
            </a:prstGeom>
          </p:spPr>
        </p:pic>
        <p:pic>
          <p:nvPicPr>
            <p:cNvPr id="10" name="Graphic 9">
              <a:extLst>
                <a:ext uri="{FF2B5EF4-FFF2-40B4-BE49-F238E27FC236}">
                  <a16:creationId xmlns:a16="http://schemas.microsoft.com/office/drawing/2014/main" id="{7C19CC6D-3585-1D11-C903-F95B754ACB7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36666" y="6245126"/>
              <a:ext cx="1540491" cy="420463"/>
            </a:xfrm>
            <a:prstGeom prst="rect">
              <a:avLst/>
            </a:prstGeom>
          </p:spPr>
        </p:pic>
        <p:cxnSp>
          <p:nvCxnSpPr>
            <p:cNvPr id="11" name="Straight Connector 10">
              <a:extLst>
                <a:ext uri="{FF2B5EF4-FFF2-40B4-BE49-F238E27FC236}">
                  <a16:creationId xmlns:a16="http://schemas.microsoft.com/office/drawing/2014/main" id="{5B545EF3-CCDD-6285-1FD2-8DB26A9FAFBB}"/>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Picture 13" descr="A white text on a black background&#10;&#10;AI-generated content may be incorrect.">
              <a:extLst>
                <a:ext uri="{FF2B5EF4-FFF2-40B4-BE49-F238E27FC236}">
                  <a16:creationId xmlns:a16="http://schemas.microsoft.com/office/drawing/2014/main" id="{AC16F408-A616-B73E-AB32-CD31A2F9272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5" name="Straight Connector 14">
              <a:extLst>
                <a:ext uri="{FF2B5EF4-FFF2-40B4-BE49-F238E27FC236}">
                  <a16:creationId xmlns:a16="http://schemas.microsoft.com/office/drawing/2014/main" id="{38539726-25E5-263D-6991-F55EFB83E9D0}"/>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B88F1C35-B0A8-1621-569F-EA608EB1D34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flipV="1">
            <a:off x="3489803" y="3380118"/>
            <a:ext cx="2011680" cy="150876"/>
          </a:xfrm>
          <a:prstGeom prst="rect">
            <a:avLst/>
          </a:prstGeom>
          <a:solidFill>
            <a:srgbClr val="000000"/>
          </a:solidFill>
        </p:spPr>
      </p:pic>
      <p:sp>
        <p:nvSpPr>
          <p:cNvPr id="3" name="Text Placeholder 4">
            <a:extLst>
              <a:ext uri="{FF2B5EF4-FFF2-40B4-BE49-F238E27FC236}">
                <a16:creationId xmlns:a16="http://schemas.microsoft.com/office/drawing/2014/main" id="{70F52D68-8ACF-5A6E-337A-FA3E7AD4A774}"/>
              </a:ext>
            </a:extLst>
          </p:cNvPr>
          <p:cNvSpPr txBox="1">
            <a:spLocks/>
          </p:cNvSpPr>
          <p:nvPr/>
        </p:nvSpPr>
        <p:spPr>
          <a:xfrm>
            <a:off x="5186503" y="1786776"/>
            <a:ext cx="6526831" cy="3337560"/>
          </a:xfrm>
          <a:prstGeom prst="rect">
            <a:avLst/>
          </a:prstGeom>
        </p:spPr>
        <p:txBody>
          <a:bodyPr lIns="91440" tIns="45720" rIns="91440" bIns="45720" anchor="ctr"/>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400">
                <a:latin typeface="Bio Sans Light"/>
              </a:rPr>
              <a:t>Solution: </a:t>
            </a:r>
            <a:br>
              <a:rPr lang="en-US" sz="4400"/>
            </a:br>
            <a:r>
              <a:rPr lang="en-US" sz="4400">
                <a:latin typeface="Calibri Light"/>
                <a:ea typeface="Calibri Light"/>
                <a:cs typeface="Calibri Light"/>
              </a:rPr>
              <a:t>AVEVA Production Management and Predictive Maintenance</a:t>
            </a:r>
            <a:endParaRPr lang="en-US" sz="4400"/>
          </a:p>
        </p:txBody>
      </p:sp>
    </p:spTree>
    <p:custDataLst>
      <p:tags r:id="rId1"/>
    </p:custDataLst>
    <p:extLst>
      <p:ext uri="{BB962C8B-B14F-4D97-AF65-F5344CB8AC3E}">
        <p14:creationId xmlns:p14="http://schemas.microsoft.com/office/powerpoint/2010/main" val="32736692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1BD19-A920-692A-7E51-6296A066F7C1}"/>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04CBFB0B-AE80-CA5C-A1BE-0807FD5CA2B9}"/>
              </a:ext>
            </a:extLst>
          </p:cNvPr>
          <p:cNvGrpSpPr/>
          <p:nvPr/>
        </p:nvGrpSpPr>
        <p:grpSpPr>
          <a:xfrm>
            <a:off x="394545" y="6175142"/>
            <a:ext cx="4791959" cy="466161"/>
            <a:chOff x="3496512" y="6222277"/>
            <a:chExt cx="4791959" cy="466161"/>
          </a:xfrm>
        </p:grpSpPr>
        <p:pic>
          <p:nvPicPr>
            <p:cNvPr id="9" name="Picture 8">
              <a:extLst>
                <a:ext uri="{FF2B5EF4-FFF2-40B4-BE49-F238E27FC236}">
                  <a16:creationId xmlns:a16="http://schemas.microsoft.com/office/drawing/2014/main" id="{E61D7E3B-1F81-8A59-C552-1F48A0C869E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154945" y="6326764"/>
              <a:ext cx="1133526" cy="257186"/>
            </a:xfrm>
            <a:prstGeom prst="rect">
              <a:avLst/>
            </a:prstGeom>
          </p:spPr>
        </p:pic>
        <p:pic>
          <p:nvPicPr>
            <p:cNvPr id="10" name="Graphic 9">
              <a:extLst>
                <a:ext uri="{FF2B5EF4-FFF2-40B4-BE49-F238E27FC236}">
                  <a16:creationId xmlns:a16="http://schemas.microsoft.com/office/drawing/2014/main" id="{9A43A2C6-2355-89F2-7D6A-14B3AC2E4B5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36666" y="6245126"/>
              <a:ext cx="1540491" cy="420463"/>
            </a:xfrm>
            <a:prstGeom prst="rect">
              <a:avLst/>
            </a:prstGeom>
          </p:spPr>
        </p:pic>
        <p:cxnSp>
          <p:nvCxnSpPr>
            <p:cNvPr id="11" name="Straight Connector 10">
              <a:extLst>
                <a:ext uri="{FF2B5EF4-FFF2-40B4-BE49-F238E27FC236}">
                  <a16:creationId xmlns:a16="http://schemas.microsoft.com/office/drawing/2014/main" id="{5F7265EC-FEA3-C4D9-8751-5E4EF15E3607}"/>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Picture 13" descr="A white text on a black background&#10;&#10;AI-generated content may be incorrect.">
              <a:extLst>
                <a:ext uri="{FF2B5EF4-FFF2-40B4-BE49-F238E27FC236}">
                  <a16:creationId xmlns:a16="http://schemas.microsoft.com/office/drawing/2014/main" id="{E93385C0-8D2B-8B42-F2A5-17A084C6BD2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5" name="Straight Connector 14">
              <a:extLst>
                <a:ext uri="{FF2B5EF4-FFF2-40B4-BE49-F238E27FC236}">
                  <a16:creationId xmlns:a16="http://schemas.microsoft.com/office/drawing/2014/main" id="{EE6F25CD-045D-2D8F-3CF8-DB7F21C755DD}"/>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6" name="Text Placeholder 4">
            <a:extLst>
              <a:ext uri="{FF2B5EF4-FFF2-40B4-BE49-F238E27FC236}">
                <a16:creationId xmlns:a16="http://schemas.microsoft.com/office/drawing/2014/main" id="{80FFDE77-07E1-5D53-ADD7-369C369360CE}"/>
              </a:ext>
            </a:extLst>
          </p:cNvPr>
          <p:cNvSpPr txBox="1">
            <a:spLocks/>
          </p:cNvSpPr>
          <p:nvPr/>
        </p:nvSpPr>
        <p:spPr>
          <a:xfrm>
            <a:off x="394544" y="293050"/>
            <a:ext cx="11586924" cy="1080487"/>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AU" sz="3200"/>
              <a:t>Automation Roadmap – Reliability (Production Management)</a:t>
            </a:r>
            <a:endParaRPr lang="en-US" sz="3200"/>
          </a:p>
        </p:txBody>
      </p:sp>
      <p:sp>
        <p:nvSpPr>
          <p:cNvPr id="7" name="Text Placeholder 2">
            <a:extLst>
              <a:ext uri="{FF2B5EF4-FFF2-40B4-BE49-F238E27FC236}">
                <a16:creationId xmlns:a16="http://schemas.microsoft.com/office/drawing/2014/main" id="{6E712DCB-1184-E637-D419-D442D1AA1CF2}"/>
              </a:ext>
            </a:extLst>
          </p:cNvPr>
          <p:cNvSpPr txBox="1">
            <a:spLocks/>
          </p:cNvSpPr>
          <p:nvPr/>
        </p:nvSpPr>
        <p:spPr>
          <a:xfrm>
            <a:off x="-1" y="1757905"/>
            <a:ext cx="5633545" cy="742054"/>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accent2"/>
                </a:solidFill>
                <a:latin typeface="Bio Sans" panose="020B05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8650" lvl="1" indent="-171450">
              <a:spcBef>
                <a:spcPts val="1800"/>
              </a:spcBef>
              <a:buClr>
                <a:schemeClr val="accent2"/>
              </a:buClr>
            </a:pPr>
            <a:r>
              <a:rPr lang="en-AU" sz="1600" dirty="0">
                <a:solidFill>
                  <a:schemeClr val="bg1"/>
                </a:solidFill>
                <a:latin typeface="Bio Sans Light"/>
              </a:rPr>
              <a:t>Data from Production Management is used as inputs for further analysis such as predictive maintenance.</a:t>
            </a:r>
            <a:endParaRPr lang="en-AU" sz="1600" dirty="0">
              <a:solidFill>
                <a:schemeClr val="bg1"/>
              </a:solidFill>
              <a:latin typeface="Bio Sans Light" panose="020B0406020202040204" pitchFamily="34" charset="0"/>
            </a:endParaRPr>
          </a:p>
          <a:p>
            <a:pPr marL="628650" lvl="1" indent="-171450">
              <a:spcBef>
                <a:spcPts val="1800"/>
              </a:spcBef>
              <a:buClr>
                <a:schemeClr val="accent2"/>
              </a:buClr>
            </a:pPr>
            <a:endParaRPr lang="en-AU" sz="1600" dirty="0">
              <a:solidFill>
                <a:schemeClr val="bg1"/>
              </a:solidFill>
              <a:latin typeface="Bio Sans Light" panose="020B0406020202040204" pitchFamily="34" charset="0"/>
            </a:endParaRPr>
          </a:p>
        </p:txBody>
      </p:sp>
      <p:sp>
        <p:nvSpPr>
          <p:cNvPr id="8" name="Text Placeholder 4">
            <a:extLst>
              <a:ext uri="{FF2B5EF4-FFF2-40B4-BE49-F238E27FC236}">
                <a16:creationId xmlns:a16="http://schemas.microsoft.com/office/drawing/2014/main" id="{92C5362F-4878-FC4A-0485-8EC863264BA3}"/>
              </a:ext>
            </a:extLst>
          </p:cNvPr>
          <p:cNvSpPr txBox="1">
            <a:spLocks/>
          </p:cNvSpPr>
          <p:nvPr/>
        </p:nvSpPr>
        <p:spPr>
          <a:xfrm>
            <a:off x="394545" y="819153"/>
            <a:ext cx="7034955" cy="8093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AU" sz="2400">
                <a:solidFill>
                  <a:schemeClr val="accent2"/>
                </a:solidFill>
              </a:rPr>
              <a:t>Capturing and classifying plant and equipment downtime data for insights into improvements</a:t>
            </a:r>
          </a:p>
        </p:txBody>
      </p:sp>
      <p:pic>
        <p:nvPicPr>
          <p:cNvPr id="4" name="Picture 3">
            <a:extLst>
              <a:ext uri="{FF2B5EF4-FFF2-40B4-BE49-F238E27FC236}">
                <a16:creationId xmlns:a16="http://schemas.microsoft.com/office/drawing/2014/main" id="{553716BB-460F-6CDD-BC54-7B3785AF75FD}"/>
              </a:ext>
            </a:extLst>
          </p:cNvPr>
          <p:cNvPicPr>
            <a:picLocks noChangeAspect="1"/>
          </p:cNvPicPr>
          <p:nvPr/>
        </p:nvPicPr>
        <p:blipFill>
          <a:blip r:embed="rId8"/>
          <a:stretch>
            <a:fillRect/>
          </a:stretch>
        </p:blipFill>
        <p:spPr>
          <a:xfrm>
            <a:off x="504916" y="2796038"/>
            <a:ext cx="5449681" cy="2994736"/>
          </a:xfrm>
          <a:prstGeom prst="rect">
            <a:avLst/>
          </a:prstGeom>
        </p:spPr>
      </p:pic>
      <p:pic>
        <p:nvPicPr>
          <p:cNvPr id="5" name="Picture 4">
            <a:extLst>
              <a:ext uri="{FF2B5EF4-FFF2-40B4-BE49-F238E27FC236}">
                <a16:creationId xmlns:a16="http://schemas.microsoft.com/office/drawing/2014/main" id="{EBF4DC65-EDE8-87B8-2CE9-63F94B14B849}"/>
              </a:ext>
            </a:extLst>
          </p:cNvPr>
          <p:cNvPicPr>
            <a:picLocks noChangeAspect="1"/>
          </p:cNvPicPr>
          <p:nvPr/>
        </p:nvPicPr>
        <p:blipFill>
          <a:blip r:embed="rId9"/>
          <a:stretch>
            <a:fillRect/>
          </a:stretch>
        </p:blipFill>
        <p:spPr>
          <a:xfrm>
            <a:off x="6334039" y="4743885"/>
            <a:ext cx="5504838" cy="1865096"/>
          </a:xfrm>
          <a:prstGeom prst="rect">
            <a:avLst/>
          </a:prstGeom>
        </p:spPr>
      </p:pic>
      <p:pic>
        <p:nvPicPr>
          <p:cNvPr id="13" name="Picture 12">
            <a:extLst>
              <a:ext uri="{FF2B5EF4-FFF2-40B4-BE49-F238E27FC236}">
                <a16:creationId xmlns:a16="http://schemas.microsoft.com/office/drawing/2014/main" id="{54386F94-CC3F-DB34-9EA9-BAEF59044E20}"/>
              </a:ext>
            </a:extLst>
          </p:cNvPr>
          <p:cNvPicPr>
            <a:picLocks noChangeAspect="1"/>
          </p:cNvPicPr>
          <p:nvPr/>
        </p:nvPicPr>
        <p:blipFill>
          <a:blip r:embed="rId10"/>
          <a:stretch>
            <a:fillRect/>
          </a:stretch>
        </p:blipFill>
        <p:spPr>
          <a:xfrm>
            <a:off x="6334039" y="1849613"/>
            <a:ext cx="5504838" cy="2793808"/>
          </a:xfrm>
          <a:prstGeom prst="rect">
            <a:avLst/>
          </a:prstGeom>
        </p:spPr>
      </p:pic>
    </p:spTree>
    <p:custDataLst>
      <p:tags r:id="rId1"/>
    </p:custDataLst>
    <p:extLst>
      <p:ext uri="{BB962C8B-B14F-4D97-AF65-F5344CB8AC3E}">
        <p14:creationId xmlns:p14="http://schemas.microsoft.com/office/powerpoint/2010/main" val="3391093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8CE89-71F6-3EC0-C893-4993FCB6A838}"/>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1D203847-E745-D0D9-978B-BF8421FDDCCC}"/>
              </a:ext>
            </a:extLst>
          </p:cNvPr>
          <p:cNvGrpSpPr/>
          <p:nvPr/>
        </p:nvGrpSpPr>
        <p:grpSpPr>
          <a:xfrm>
            <a:off x="394545" y="6175142"/>
            <a:ext cx="4791959" cy="466161"/>
            <a:chOff x="3496512" y="6222277"/>
            <a:chExt cx="4791959" cy="466161"/>
          </a:xfrm>
        </p:grpSpPr>
        <p:pic>
          <p:nvPicPr>
            <p:cNvPr id="9" name="Picture 8">
              <a:extLst>
                <a:ext uri="{FF2B5EF4-FFF2-40B4-BE49-F238E27FC236}">
                  <a16:creationId xmlns:a16="http://schemas.microsoft.com/office/drawing/2014/main" id="{EC83734F-B9CB-7C74-6E58-D7B8BFBC865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154945" y="6326764"/>
              <a:ext cx="1133526" cy="257186"/>
            </a:xfrm>
            <a:prstGeom prst="rect">
              <a:avLst/>
            </a:prstGeom>
          </p:spPr>
        </p:pic>
        <p:pic>
          <p:nvPicPr>
            <p:cNvPr id="10" name="Graphic 9">
              <a:extLst>
                <a:ext uri="{FF2B5EF4-FFF2-40B4-BE49-F238E27FC236}">
                  <a16:creationId xmlns:a16="http://schemas.microsoft.com/office/drawing/2014/main" id="{DC4BC997-FE66-AED7-88B1-A5F638697FD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36666" y="6245126"/>
              <a:ext cx="1540491" cy="420463"/>
            </a:xfrm>
            <a:prstGeom prst="rect">
              <a:avLst/>
            </a:prstGeom>
          </p:spPr>
        </p:pic>
        <p:cxnSp>
          <p:nvCxnSpPr>
            <p:cNvPr id="11" name="Straight Connector 10">
              <a:extLst>
                <a:ext uri="{FF2B5EF4-FFF2-40B4-BE49-F238E27FC236}">
                  <a16:creationId xmlns:a16="http://schemas.microsoft.com/office/drawing/2014/main" id="{92BCB37D-C92D-389E-AF0A-1257396A6DBE}"/>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Picture 13" descr="A white text on a black background&#10;&#10;AI-generated content may be incorrect.">
              <a:extLst>
                <a:ext uri="{FF2B5EF4-FFF2-40B4-BE49-F238E27FC236}">
                  <a16:creationId xmlns:a16="http://schemas.microsoft.com/office/drawing/2014/main" id="{CA2A99CE-32BF-0B75-C259-4D16B29BC76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5" name="Straight Connector 14">
              <a:extLst>
                <a:ext uri="{FF2B5EF4-FFF2-40B4-BE49-F238E27FC236}">
                  <a16:creationId xmlns:a16="http://schemas.microsoft.com/office/drawing/2014/main" id="{0D1B8911-BB37-2225-D061-3763C61087A7}"/>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6" name="Text Placeholder 4">
            <a:extLst>
              <a:ext uri="{FF2B5EF4-FFF2-40B4-BE49-F238E27FC236}">
                <a16:creationId xmlns:a16="http://schemas.microsoft.com/office/drawing/2014/main" id="{56AFB2B2-EC5D-7CFD-DC8F-34D63B2B3FBE}"/>
              </a:ext>
            </a:extLst>
          </p:cNvPr>
          <p:cNvSpPr txBox="1">
            <a:spLocks/>
          </p:cNvSpPr>
          <p:nvPr/>
        </p:nvSpPr>
        <p:spPr>
          <a:xfrm>
            <a:off x="394544" y="293050"/>
            <a:ext cx="11586924" cy="1080487"/>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AU" sz="3200"/>
              <a:t>Automation Roadmap – Reliability (Production Management)</a:t>
            </a:r>
            <a:endParaRPr lang="en-US" sz="3200"/>
          </a:p>
        </p:txBody>
      </p:sp>
      <p:sp>
        <p:nvSpPr>
          <p:cNvPr id="8" name="Text Placeholder 4">
            <a:extLst>
              <a:ext uri="{FF2B5EF4-FFF2-40B4-BE49-F238E27FC236}">
                <a16:creationId xmlns:a16="http://schemas.microsoft.com/office/drawing/2014/main" id="{5F952BC0-1414-3E6D-2080-D52E127F3FFD}"/>
              </a:ext>
            </a:extLst>
          </p:cNvPr>
          <p:cNvSpPr txBox="1">
            <a:spLocks/>
          </p:cNvSpPr>
          <p:nvPr/>
        </p:nvSpPr>
        <p:spPr>
          <a:xfrm>
            <a:off x="394545" y="819153"/>
            <a:ext cx="10483662" cy="8093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AU" sz="2400" dirty="0">
                <a:solidFill>
                  <a:schemeClr val="accent2"/>
                </a:solidFill>
              </a:rPr>
              <a:t>Data from AVEVA Production Management is used to produce reliability KPIs</a:t>
            </a:r>
          </a:p>
        </p:txBody>
      </p:sp>
      <p:pic>
        <p:nvPicPr>
          <p:cNvPr id="3" name="Picture 2">
            <a:extLst>
              <a:ext uri="{FF2B5EF4-FFF2-40B4-BE49-F238E27FC236}">
                <a16:creationId xmlns:a16="http://schemas.microsoft.com/office/drawing/2014/main" id="{1ACF7B79-2591-B0E2-BF97-EC3E1442DEB2}"/>
              </a:ext>
            </a:extLst>
          </p:cNvPr>
          <p:cNvPicPr>
            <a:picLocks noChangeAspect="1"/>
          </p:cNvPicPr>
          <p:nvPr/>
        </p:nvPicPr>
        <p:blipFill>
          <a:blip r:embed="rId8"/>
          <a:stretch>
            <a:fillRect/>
          </a:stretch>
        </p:blipFill>
        <p:spPr>
          <a:xfrm>
            <a:off x="304325" y="1702676"/>
            <a:ext cx="7648838" cy="4008581"/>
          </a:xfrm>
          <a:prstGeom prst="rect">
            <a:avLst/>
          </a:prstGeom>
        </p:spPr>
      </p:pic>
      <p:pic>
        <p:nvPicPr>
          <p:cNvPr id="17" name="Picture 16">
            <a:extLst>
              <a:ext uri="{FF2B5EF4-FFF2-40B4-BE49-F238E27FC236}">
                <a16:creationId xmlns:a16="http://schemas.microsoft.com/office/drawing/2014/main" id="{770636D5-3064-F663-E2FC-A987932F4F67}"/>
              </a:ext>
            </a:extLst>
          </p:cNvPr>
          <p:cNvPicPr>
            <a:picLocks noChangeAspect="1"/>
          </p:cNvPicPr>
          <p:nvPr/>
        </p:nvPicPr>
        <p:blipFill>
          <a:blip r:embed="rId9"/>
          <a:stretch>
            <a:fillRect/>
          </a:stretch>
        </p:blipFill>
        <p:spPr>
          <a:xfrm>
            <a:off x="8231819" y="1702676"/>
            <a:ext cx="3655856" cy="4240125"/>
          </a:xfrm>
          <a:prstGeom prst="rect">
            <a:avLst/>
          </a:prstGeom>
        </p:spPr>
      </p:pic>
    </p:spTree>
    <p:custDataLst>
      <p:tags r:id="rId1"/>
    </p:custDataLst>
    <p:extLst>
      <p:ext uri="{BB962C8B-B14F-4D97-AF65-F5344CB8AC3E}">
        <p14:creationId xmlns:p14="http://schemas.microsoft.com/office/powerpoint/2010/main" val="39418885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0991C-FAEC-E27A-EF07-49A10C84284C}"/>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52BABC44-8E01-2606-533A-F3C7E6CF71EE}"/>
              </a:ext>
            </a:extLst>
          </p:cNvPr>
          <p:cNvGrpSpPr/>
          <p:nvPr/>
        </p:nvGrpSpPr>
        <p:grpSpPr>
          <a:xfrm>
            <a:off x="394545" y="6175142"/>
            <a:ext cx="4791959" cy="466161"/>
            <a:chOff x="3496512" y="6222277"/>
            <a:chExt cx="4791959" cy="466161"/>
          </a:xfrm>
        </p:grpSpPr>
        <p:pic>
          <p:nvPicPr>
            <p:cNvPr id="9" name="Picture 8">
              <a:extLst>
                <a:ext uri="{FF2B5EF4-FFF2-40B4-BE49-F238E27FC236}">
                  <a16:creationId xmlns:a16="http://schemas.microsoft.com/office/drawing/2014/main" id="{638BB9A3-F4D8-AF9C-62EA-A577BC3FEE6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154945" y="6326764"/>
              <a:ext cx="1133526" cy="257186"/>
            </a:xfrm>
            <a:prstGeom prst="rect">
              <a:avLst/>
            </a:prstGeom>
          </p:spPr>
        </p:pic>
        <p:pic>
          <p:nvPicPr>
            <p:cNvPr id="10" name="Graphic 9">
              <a:extLst>
                <a:ext uri="{FF2B5EF4-FFF2-40B4-BE49-F238E27FC236}">
                  <a16:creationId xmlns:a16="http://schemas.microsoft.com/office/drawing/2014/main" id="{E4D3EC15-124C-6E93-F11A-11C04879977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36666" y="6245126"/>
              <a:ext cx="1540491" cy="420463"/>
            </a:xfrm>
            <a:prstGeom prst="rect">
              <a:avLst/>
            </a:prstGeom>
          </p:spPr>
        </p:pic>
        <p:cxnSp>
          <p:nvCxnSpPr>
            <p:cNvPr id="11" name="Straight Connector 10">
              <a:extLst>
                <a:ext uri="{FF2B5EF4-FFF2-40B4-BE49-F238E27FC236}">
                  <a16:creationId xmlns:a16="http://schemas.microsoft.com/office/drawing/2014/main" id="{BD5C9512-A340-C1FA-03BA-E92D20A6418D}"/>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Picture 13" descr="A white text on a black background&#10;&#10;AI-generated content may be incorrect.">
              <a:extLst>
                <a:ext uri="{FF2B5EF4-FFF2-40B4-BE49-F238E27FC236}">
                  <a16:creationId xmlns:a16="http://schemas.microsoft.com/office/drawing/2014/main" id="{FE8351F9-61B3-A841-13FD-DB9AC5716A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5" name="Straight Connector 14">
              <a:extLst>
                <a:ext uri="{FF2B5EF4-FFF2-40B4-BE49-F238E27FC236}">
                  <a16:creationId xmlns:a16="http://schemas.microsoft.com/office/drawing/2014/main" id="{57660B34-89E6-FF5A-D213-8EDDE2CAD045}"/>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6" name="Text Placeholder 4">
            <a:extLst>
              <a:ext uri="{FF2B5EF4-FFF2-40B4-BE49-F238E27FC236}">
                <a16:creationId xmlns:a16="http://schemas.microsoft.com/office/drawing/2014/main" id="{88FD1F47-CE29-78A0-EC40-3169A397D7F4}"/>
              </a:ext>
            </a:extLst>
          </p:cNvPr>
          <p:cNvSpPr txBox="1">
            <a:spLocks/>
          </p:cNvSpPr>
          <p:nvPr/>
        </p:nvSpPr>
        <p:spPr>
          <a:xfrm>
            <a:off x="394544" y="293050"/>
            <a:ext cx="11586924" cy="1080487"/>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AU" sz="3200"/>
              <a:t>Automation Roadmap – Next steps and the Future</a:t>
            </a:r>
            <a:endParaRPr lang="en-US" sz="3200"/>
          </a:p>
        </p:txBody>
      </p:sp>
      <p:sp>
        <p:nvSpPr>
          <p:cNvPr id="8" name="Text Placeholder 4">
            <a:extLst>
              <a:ext uri="{FF2B5EF4-FFF2-40B4-BE49-F238E27FC236}">
                <a16:creationId xmlns:a16="http://schemas.microsoft.com/office/drawing/2014/main" id="{ABF7A5AA-51D6-CDFD-D371-3834DAF9D70C}"/>
              </a:ext>
            </a:extLst>
          </p:cNvPr>
          <p:cNvSpPr txBox="1">
            <a:spLocks/>
          </p:cNvSpPr>
          <p:nvPr/>
        </p:nvSpPr>
        <p:spPr>
          <a:xfrm>
            <a:off x="394545" y="819153"/>
            <a:ext cx="6383331" cy="8093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AU" sz="2400">
                <a:solidFill>
                  <a:schemeClr val="accent2"/>
                </a:solidFill>
              </a:rPr>
              <a:t>Predictive Maintenance using PI data</a:t>
            </a:r>
          </a:p>
        </p:txBody>
      </p:sp>
      <p:sp>
        <p:nvSpPr>
          <p:cNvPr id="2" name="Text Placeholder 2">
            <a:extLst>
              <a:ext uri="{FF2B5EF4-FFF2-40B4-BE49-F238E27FC236}">
                <a16:creationId xmlns:a16="http://schemas.microsoft.com/office/drawing/2014/main" id="{A0239FD1-2113-D5F2-52BB-B82FED843606}"/>
              </a:ext>
            </a:extLst>
          </p:cNvPr>
          <p:cNvSpPr txBox="1">
            <a:spLocks/>
          </p:cNvSpPr>
          <p:nvPr/>
        </p:nvSpPr>
        <p:spPr>
          <a:xfrm>
            <a:off x="-84836" y="1718146"/>
            <a:ext cx="2933139" cy="3715702"/>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accent2"/>
                </a:solidFill>
                <a:latin typeface="Bio Sans" panose="020B05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8650" lvl="1" indent="-171450">
              <a:spcBef>
                <a:spcPts val="1800"/>
              </a:spcBef>
              <a:buClr>
                <a:schemeClr val="accent2"/>
              </a:buClr>
            </a:pPr>
            <a:r>
              <a:rPr lang="en-AU" sz="1600" dirty="0">
                <a:solidFill>
                  <a:schemeClr val="bg1"/>
                </a:solidFill>
                <a:latin typeface="Bio Sans Light"/>
              </a:rPr>
              <a:t>Combining live and historical time-series data from AVEVA PI with downtime events from AVEVA Production Management and feeding this into predictive maintenance software to create alerts on abnormal conditions detected on major equipment.</a:t>
            </a:r>
          </a:p>
          <a:p>
            <a:pPr marL="628650" lvl="1" indent="-171450">
              <a:spcBef>
                <a:spcPts val="1800"/>
              </a:spcBef>
              <a:buClr>
                <a:schemeClr val="accent2"/>
              </a:buClr>
            </a:pPr>
            <a:endParaRPr lang="en-AU" sz="1600" dirty="0">
              <a:solidFill>
                <a:schemeClr val="bg1"/>
              </a:solidFill>
              <a:latin typeface="Bio Sans Light" panose="020B0406020202040204" pitchFamily="34" charset="0"/>
            </a:endParaRPr>
          </a:p>
        </p:txBody>
      </p:sp>
      <p:pic>
        <p:nvPicPr>
          <p:cNvPr id="5" name="Picture 4" descr="A diagram of a system&#10;&#10;AI-generated content may be incorrect.">
            <a:extLst>
              <a:ext uri="{FF2B5EF4-FFF2-40B4-BE49-F238E27FC236}">
                <a16:creationId xmlns:a16="http://schemas.microsoft.com/office/drawing/2014/main" id="{DF7B1A1E-3821-B05D-82CB-3DD4EA8388E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05363" y="1503629"/>
            <a:ext cx="9092092" cy="5114825"/>
          </a:xfrm>
          <a:prstGeom prst="rect">
            <a:avLst/>
          </a:prstGeom>
        </p:spPr>
      </p:pic>
    </p:spTree>
    <p:custDataLst>
      <p:tags r:id="rId1"/>
    </p:custDataLst>
    <p:extLst>
      <p:ext uri="{BB962C8B-B14F-4D97-AF65-F5344CB8AC3E}">
        <p14:creationId xmlns:p14="http://schemas.microsoft.com/office/powerpoint/2010/main" val="16763150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690D0-54FE-6D85-B850-27A0ACE02484}"/>
            </a:ext>
          </a:extLst>
        </p:cNvPr>
        <p:cNvGrpSpPr/>
        <p:nvPr/>
      </p:nvGrpSpPr>
      <p:grpSpPr>
        <a:xfrm>
          <a:off x="0" y="0"/>
          <a:ext cx="0" cy="0"/>
          <a:chOff x="0" y="0"/>
          <a:chExt cx="0" cy="0"/>
        </a:xfrm>
      </p:grpSpPr>
      <p:sp>
        <p:nvSpPr>
          <p:cNvPr id="4" name="Text Placeholder 4">
            <a:extLst>
              <a:ext uri="{FF2B5EF4-FFF2-40B4-BE49-F238E27FC236}">
                <a16:creationId xmlns:a16="http://schemas.microsoft.com/office/drawing/2014/main" id="{F8A710F0-90D6-6C5E-1A99-B5F99344BF2B}"/>
              </a:ext>
            </a:extLst>
          </p:cNvPr>
          <p:cNvSpPr>
            <a:spLocks noGrp="1"/>
          </p:cNvSpPr>
          <p:nvPr>
            <p:ph type="body" sz="quarter" idx="10"/>
          </p:nvPr>
        </p:nvSpPr>
        <p:spPr>
          <a:xfrm>
            <a:off x="0" y="1973580"/>
            <a:ext cx="4366260" cy="3337560"/>
          </a:xfrm>
          <a:prstGeom prst="rect">
            <a:avLst/>
          </a:prstGeom>
        </p:spPr>
        <p:txBody>
          <a:bodyPr anchor="ctr"/>
          <a:lstStyle>
            <a:lvl1pPr marL="0" indent="0" algn="ctr">
              <a:buNone/>
              <a:defRPr sz="3600">
                <a:solidFill>
                  <a:schemeClr val="bg1"/>
                </a:solidFill>
                <a:latin typeface="Bio Sans Light" panose="020B0406020202040204" pitchFamily="34" charset="0"/>
              </a:defRPr>
            </a:lvl1pPr>
            <a:lvl4pPr>
              <a:defRPr>
                <a:latin typeface="Bio Sans ExtraBold" panose="020B0804020202040204" pitchFamily="34" charset="0"/>
              </a:defRPr>
            </a:lvl4pPr>
            <a:lvl5pPr>
              <a:defRPr>
                <a:latin typeface="Bio Sans ExtraBold" panose="020B0804020202040204" pitchFamily="34" charset="0"/>
              </a:defRPr>
            </a:lvl5pPr>
            <a:lvl6pPr>
              <a:defRPr>
                <a:latin typeface="Bio Sans ExtraBold" panose="020B0804020202040204" pitchFamily="34" charset="0"/>
              </a:defRPr>
            </a:lvl6pPr>
            <a:lvl7pPr>
              <a:defRPr>
                <a:latin typeface="Bio Sans ExtraBold" panose="020B0804020202040204" pitchFamily="34" charset="0"/>
              </a:defRPr>
            </a:lvl7pPr>
          </a:lstStyle>
          <a:p>
            <a:pPr lvl="0"/>
            <a:r>
              <a:rPr lang="en-AU"/>
              <a:t>Summary</a:t>
            </a:r>
            <a:endParaRPr lang="en-US"/>
          </a:p>
        </p:txBody>
      </p:sp>
      <p:grpSp>
        <p:nvGrpSpPr>
          <p:cNvPr id="16" name="Group 15">
            <a:extLst>
              <a:ext uri="{FF2B5EF4-FFF2-40B4-BE49-F238E27FC236}">
                <a16:creationId xmlns:a16="http://schemas.microsoft.com/office/drawing/2014/main" id="{11899369-B198-B677-0AC5-7A0681D10565}"/>
              </a:ext>
            </a:extLst>
          </p:cNvPr>
          <p:cNvGrpSpPr/>
          <p:nvPr/>
        </p:nvGrpSpPr>
        <p:grpSpPr>
          <a:xfrm>
            <a:off x="394545" y="6175142"/>
            <a:ext cx="4791959" cy="466161"/>
            <a:chOff x="3496512" y="6222277"/>
            <a:chExt cx="4791959" cy="466161"/>
          </a:xfrm>
        </p:grpSpPr>
        <p:pic>
          <p:nvPicPr>
            <p:cNvPr id="9" name="Picture 8">
              <a:extLst>
                <a:ext uri="{FF2B5EF4-FFF2-40B4-BE49-F238E27FC236}">
                  <a16:creationId xmlns:a16="http://schemas.microsoft.com/office/drawing/2014/main" id="{9487546C-FEA9-6FEB-BD97-8AF580D2CD4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154945" y="6326764"/>
              <a:ext cx="1133526" cy="257186"/>
            </a:xfrm>
            <a:prstGeom prst="rect">
              <a:avLst/>
            </a:prstGeom>
          </p:spPr>
        </p:pic>
        <p:pic>
          <p:nvPicPr>
            <p:cNvPr id="10" name="Graphic 9">
              <a:extLst>
                <a:ext uri="{FF2B5EF4-FFF2-40B4-BE49-F238E27FC236}">
                  <a16:creationId xmlns:a16="http://schemas.microsoft.com/office/drawing/2014/main" id="{25E56226-7D35-A825-6DC1-1CFD86C50C4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36666" y="6245126"/>
              <a:ext cx="1540491" cy="420463"/>
            </a:xfrm>
            <a:prstGeom prst="rect">
              <a:avLst/>
            </a:prstGeom>
          </p:spPr>
        </p:pic>
        <p:cxnSp>
          <p:nvCxnSpPr>
            <p:cNvPr id="11" name="Straight Connector 10">
              <a:extLst>
                <a:ext uri="{FF2B5EF4-FFF2-40B4-BE49-F238E27FC236}">
                  <a16:creationId xmlns:a16="http://schemas.microsoft.com/office/drawing/2014/main" id="{F4111DEA-25A2-BE3D-BA39-CCDA47DEAF4E}"/>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Picture 13" descr="A white text on a black background&#10;&#10;AI-generated content may be incorrect.">
              <a:extLst>
                <a:ext uri="{FF2B5EF4-FFF2-40B4-BE49-F238E27FC236}">
                  <a16:creationId xmlns:a16="http://schemas.microsoft.com/office/drawing/2014/main" id="{89B75CEF-BEA3-8E76-F6CB-9731CE6A09C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5" name="Straight Connector 14">
              <a:extLst>
                <a:ext uri="{FF2B5EF4-FFF2-40B4-BE49-F238E27FC236}">
                  <a16:creationId xmlns:a16="http://schemas.microsoft.com/office/drawing/2014/main" id="{6770DF6E-7A87-B1CB-8C54-0DCF8AB4E5B2}"/>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029A3EC1-34D1-50BA-F2AF-DBF752946C7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flipV="1">
            <a:off x="3489803" y="3380118"/>
            <a:ext cx="2011680" cy="150876"/>
          </a:xfrm>
          <a:prstGeom prst="rect">
            <a:avLst/>
          </a:prstGeom>
          <a:solidFill>
            <a:srgbClr val="000000"/>
          </a:solidFill>
        </p:spPr>
      </p:pic>
    </p:spTree>
    <p:custDataLst>
      <p:tags r:id="rId1"/>
    </p:custDataLst>
    <p:extLst>
      <p:ext uri="{BB962C8B-B14F-4D97-AF65-F5344CB8AC3E}">
        <p14:creationId xmlns:p14="http://schemas.microsoft.com/office/powerpoint/2010/main" val="25251281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79702-2BE8-62C6-58C1-30404779CAD0}"/>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F220B587-64B8-8AC5-0199-BC0687F73B1C}"/>
              </a:ext>
            </a:extLst>
          </p:cNvPr>
          <p:cNvGrpSpPr/>
          <p:nvPr/>
        </p:nvGrpSpPr>
        <p:grpSpPr>
          <a:xfrm>
            <a:off x="394545" y="6175142"/>
            <a:ext cx="4791959" cy="466161"/>
            <a:chOff x="3496512" y="6222277"/>
            <a:chExt cx="4791959" cy="466161"/>
          </a:xfrm>
        </p:grpSpPr>
        <p:pic>
          <p:nvPicPr>
            <p:cNvPr id="9" name="Picture 8">
              <a:extLst>
                <a:ext uri="{FF2B5EF4-FFF2-40B4-BE49-F238E27FC236}">
                  <a16:creationId xmlns:a16="http://schemas.microsoft.com/office/drawing/2014/main" id="{3A540A13-E3F6-1F63-FE16-7AEBF378F7A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154945" y="6326764"/>
              <a:ext cx="1133526" cy="257186"/>
            </a:xfrm>
            <a:prstGeom prst="rect">
              <a:avLst/>
            </a:prstGeom>
          </p:spPr>
        </p:pic>
        <p:pic>
          <p:nvPicPr>
            <p:cNvPr id="10" name="Graphic 9">
              <a:extLst>
                <a:ext uri="{FF2B5EF4-FFF2-40B4-BE49-F238E27FC236}">
                  <a16:creationId xmlns:a16="http://schemas.microsoft.com/office/drawing/2014/main" id="{574E504E-9ABA-8B2F-74B9-524B610EACF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36666" y="6245126"/>
              <a:ext cx="1540491" cy="420463"/>
            </a:xfrm>
            <a:prstGeom prst="rect">
              <a:avLst/>
            </a:prstGeom>
          </p:spPr>
        </p:pic>
        <p:cxnSp>
          <p:nvCxnSpPr>
            <p:cNvPr id="11" name="Straight Connector 10">
              <a:extLst>
                <a:ext uri="{FF2B5EF4-FFF2-40B4-BE49-F238E27FC236}">
                  <a16:creationId xmlns:a16="http://schemas.microsoft.com/office/drawing/2014/main" id="{C5FAF9D5-BFBE-0DE5-B395-F017327897A6}"/>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Picture 13" descr="A white text on a black background&#10;&#10;AI-generated content may be incorrect.">
              <a:extLst>
                <a:ext uri="{FF2B5EF4-FFF2-40B4-BE49-F238E27FC236}">
                  <a16:creationId xmlns:a16="http://schemas.microsoft.com/office/drawing/2014/main" id="{DE2D2DB8-FA17-8197-8810-24DD89FF808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5" name="Straight Connector 14">
              <a:extLst>
                <a:ext uri="{FF2B5EF4-FFF2-40B4-BE49-F238E27FC236}">
                  <a16:creationId xmlns:a16="http://schemas.microsoft.com/office/drawing/2014/main" id="{90809D94-957E-6244-393B-7D0FE3ED4A76}"/>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6" name="Text Placeholder 4">
            <a:extLst>
              <a:ext uri="{FF2B5EF4-FFF2-40B4-BE49-F238E27FC236}">
                <a16:creationId xmlns:a16="http://schemas.microsoft.com/office/drawing/2014/main" id="{92720E6E-3DAF-CAC2-230A-EDEA0555EE35}"/>
              </a:ext>
            </a:extLst>
          </p:cNvPr>
          <p:cNvSpPr txBox="1">
            <a:spLocks/>
          </p:cNvSpPr>
          <p:nvPr/>
        </p:nvSpPr>
        <p:spPr>
          <a:xfrm>
            <a:off x="1049982" y="637659"/>
            <a:ext cx="10886409" cy="1080487"/>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AU" sz="3200"/>
              <a:t>Ok Tedi Mining improves Recovery</a:t>
            </a:r>
          </a:p>
        </p:txBody>
      </p:sp>
      <p:sp>
        <p:nvSpPr>
          <p:cNvPr id="7" name="Text Placeholder 2">
            <a:extLst>
              <a:ext uri="{FF2B5EF4-FFF2-40B4-BE49-F238E27FC236}">
                <a16:creationId xmlns:a16="http://schemas.microsoft.com/office/drawing/2014/main" id="{5CF79677-8C0D-F147-068C-8BBC19091DE5}"/>
              </a:ext>
            </a:extLst>
          </p:cNvPr>
          <p:cNvSpPr txBox="1">
            <a:spLocks/>
          </p:cNvSpPr>
          <p:nvPr/>
        </p:nvSpPr>
        <p:spPr>
          <a:xfrm>
            <a:off x="-84837" y="1718146"/>
            <a:ext cx="5005629" cy="1319699"/>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accent2"/>
                </a:solidFill>
                <a:latin typeface="Bio Sans" panose="020B05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8650" lvl="1" indent="-171450">
              <a:spcBef>
                <a:spcPts val="800"/>
              </a:spcBef>
              <a:buClr>
                <a:schemeClr val="accent2"/>
              </a:buClr>
            </a:pPr>
            <a:r>
              <a:rPr lang="en-AU" sz="1400" dirty="0">
                <a:solidFill>
                  <a:schemeClr val="bg1"/>
                </a:solidFill>
                <a:latin typeface="Bio Sans Light"/>
              </a:rPr>
              <a:t>Low gold &amp; copper recovery</a:t>
            </a:r>
          </a:p>
          <a:p>
            <a:pPr marL="628650" lvl="1" indent="-171450">
              <a:spcBef>
                <a:spcPts val="800"/>
              </a:spcBef>
              <a:buClr>
                <a:schemeClr val="accent2"/>
              </a:buClr>
            </a:pPr>
            <a:r>
              <a:rPr lang="en-AU" sz="1400" dirty="0">
                <a:solidFill>
                  <a:schemeClr val="bg1"/>
                </a:solidFill>
                <a:latin typeface="Bio Sans Light"/>
              </a:rPr>
              <a:t>Insufficient digital maturity for business intelligence</a:t>
            </a:r>
          </a:p>
          <a:p>
            <a:pPr marL="628650" lvl="1" indent="-171450">
              <a:spcBef>
                <a:spcPts val="800"/>
              </a:spcBef>
              <a:buClr>
                <a:schemeClr val="accent2"/>
              </a:buClr>
            </a:pPr>
            <a:r>
              <a:rPr lang="en-AU" sz="1400" dirty="0">
                <a:solidFill>
                  <a:schemeClr val="bg1"/>
                </a:solidFill>
                <a:latin typeface="Bio Sans Light"/>
              </a:rPr>
              <a:t>Unstable operation, reacting and fire-fighting</a:t>
            </a:r>
            <a:endParaRPr lang="en-AU" sz="1400" dirty="0">
              <a:solidFill>
                <a:schemeClr val="bg1"/>
              </a:solidFill>
              <a:latin typeface="Bio Sans Light" panose="020B0406020202040204" pitchFamily="34" charset="0"/>
            </a:endParaRPr>
          </a:p>
          <a:p>
            <a:pPr marL="628650" lvl="1" indent="-171450">
              <a:spcBef>
                <a:spcPts val="800"/>
              </a:spcBef>
              <a:buClr>
                <a:schemeClr val="accent2"/>
              </a:buClr>
            </a:pPr>
            <a:r>
              <a:rPr lang="en-AU" sz="1400" dirty="0">
                <a:solidFill>
                  <a:schemeClr val="bg1"/>
                </a:solidFill>
                <a:latin typeface="Bio Sans Light"/>
              </a:rPr>
              <a:t>Manual operation</a:t>
            </a:r>
          </a:p>
          <a:p>
            <a:pPr marL="628650" lvl="1" indent="-171450">
              <a:spcBef>
                <a:spcPts val="1800"/>
              </a:spcBef>
              <a:buClr>
                <a:schemeClr val="accent2"/>
              </a:buClr>
            </a:pPr>
            <a:endParaRPr lang="en-AU" sz="1400" dirty="0">
              <a:solidFill>
                <a:schemeClr val="bg1"/>
              </a:solidFill>
              <a:latin typeface="Bio Sans Light" panose="020B0406020202040204" pitchFamily="34" charset="0"/>
            </a:endParaRPr>
          </a:p>
        </p:txBody>
      </p:sp>
      <p:sp>
        <p:nvSpPr>
          <p:cNvPr id="8" name="Text Placeholder 4">
            <a:extLst>
              <a:ext uri="{FF2B5EF4-FFF2-40B4-BE49-F238E27FC236}">
                <a16:creationId xmlns:a16="http://schemas.microsoft.com/office/drawing/2014/main" id="{212F5DF9-84E4-2F16-F092-C4AB7F573215}"/>
              </a:ext>
            </a:extLst>
          </p:cNvPr>
          <p:cNvSpPr txBox="1">
            <a:spLocks/>
          </p:cNvSpPr>
          <p:nvPr/>
        </p:nvSpPr>
        <p:spPr>
          <a:xfrm>
            <a:off x="394544" y="216697"/>
            <a:ext cx="3913438" cy="31418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1000" b="1">
                <a:solidFill>
                  <a:schemeClr val="accent2"/>
                </a:solidFill>
              </a:rPr>
              <a:t>MINING AND MINERALS PROCESSING | Papua New Guinea</a:t>
            </a:r>
          </a:p>
        </p:txBody>
      </p:sp>
      <p:pic>
        <p:nvPicPr>
          <p:cNvPr id="2" name="Picture 1" descr="A group of men wearing hard hats&#10;&#10;AI-generated content may be incorrect.">
            <a:extLst>
              <a:ext uri="{FF2B5EF4-FFF2-40B4-BE49-F238E27FC236}">
                <a16:creationId xmlns:a16="http://schemas.microsoft.com/office/drawing/2014/main" id="{8BBBB493-D91E-EA3B-2723-17658CAE28A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76420" y="-108490"/>
            <a:ext cx="5036480" cy="5036480"/>
          </a:xfrm>
          <a:prstGeom prst="rect">
            <a:avLst/>
          </a:prstGeom>
        </p:spPr>
      </p:pic>
      <p:sp>
        <p:nvSpPr>
          <p:cNvPr id="4" name="Text Placeholder 2">
            <a:extLst>
              <a:ext uri="{FF2B5EF4-FFF2-40B4-BE49-F238E27FC236}">
                <a16:creationId xmlns:a16="http://schemas.microsoft.com/office/drawing/2014/main" id="{181B7621-D543-E46B-D029-275B297D012A}"/>
              </a:ext>
            </a:extLst>
          </p:cNvPr>
          <p:cNvSpPr txBox="1">
            <a:spLocks/>
          </p:cNvSpPr>
          <p:nvPr/>
        </p:nvSpPr>
        <p:spPr>
          <a:xfrm>
            <a:off x="-84837" y="3825390"/>
            <a:ext cx="5005629" cy="742054"/>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accent2"/>
                </a:solidFill>
                <a:latin typeface="Bio Sans" panose="020B05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8650" lvl="1" indent="-171450">
              <a:spcBef>
                <a:spcPts val="800"/>
              </a:spcBef>
              <a:buClr>
                <a:schemeClr val="accent2"/>
              </a:buClr>
            </a:pPr>
            <a:r>
              <a:rPr lang="en-AU" sz="1400">
                <a:solidFill>
                  <a:schemeClr val="bg1"/>
                </a:solidFill>
                <a:latin typeface="Bio Sans Light"/>
              </a:rPr>
              <a:t>Deployed AVEVA PI System to streamline data collection, access, analysis and reporting</a:t>
            </a:r>
          </a:p>
          <a:p>
            <a:pPr marL="628650" lvl="1" indent="-171450">
              <a:spcBef>
                <a:spcPts val="800"/>
              </a:spcBef>
              <a:buClr>
                <a:schemeClr val="accent2"/>
              </a:buClr>
            </a:pPr>
            <a:r>
              <a:rPr lang="en-AU" sz="1400">
                <a:solidFill>
                  <a:schemeClr val="bg1"/>
                </a:solidFill>
                <a:latin typeface="Bio Sans Light"/>
              </a:rPr>
              <a:t>Deployed AVEVA Production Management to capture downtime and produce KPI</a:t>
            </a:r>
          </a:p>
          <a:p>
            <a:pPr marL="628650" lvl="1" indent="-171450">
              <a:spcBef>
                <a:spcPts val="800"/>
              </a:spcBef>
              <a:buClr>
                <a:schemeClr val="accent2"/>
              </a:buClr>
            </a:pPr>
            <a:r>
              <a:rPr lang="en-AU" sz="1400">
                <a:solidFill>
                  <a:schemeClr val="bg1"/>
                </a:solidFill>
                <a:latin typeface="Bio Sans Light"/>
              </a:rPr>
              <a:t>Deployed </a:t>
            </a:r>
            <a:r>
              <a:rPr lang="en-AU" sz="1400" err="1">
                <a:solidFill>
                  <a:schemeClr val="bg1"/>
                </a:solidFill>
                <a:latin typeface="Bio Sans Light"/>
              </a:rPr>
              <a:t>Mipac's</a:t>
            </a:r>
            <a:r>
              <a:rPr lang="en-AU" sz="1400">
                <a:solidFill>
                  <a:schemeClr val="bg1"/>
                </a:solidFill>
                <a:latin typeface="Bio Sans Light"/>
              </a:rPr>
              <a:t> MPA software to visualise AVEVA PI data and gain process insights</a:t>
            </a:r>
          </a:p>
          <a:p>
            <a:pPr marL="457200" lvl="1" indent="0">
              <a:spcBef>
                <a:spcPts val="1800"/>
              </a:spcBef>
              <a:buClr>
                <a:schemeClr val="accent2"/>
              </a:buClr>
              <a:buNone/>
            </a:pPr>
            <a:endParaRPr lang="en-AU" sz="1400">
              <a:solidFill>
                <a:schemeClr val="bg1"/>
              </a:solidFill>
              <a:latin typeface="Bio Sans Light" panose="020B0406020202040204" pitchFamily="34" charset="0"/>
            </a:endParaRPr>
          </a:p>
        </p:txBody>
      </p:sp>
      <p:sp>
        <p:nvSpPr>
          <p:cNvPr id="5" name="Text Placeholder 4">
            <a:extLst>
              <a:ext uri="{FF2B5EF4-FFF2-40B4-BE49-F238E27FC236}">
                <a16:creationId xmlns:a16="http://schemas.microsoft.com/office/drawing/2014/main" id="{29101882-1A2D-D87C-F53E-84BAE63304D4}"/>
              </a:ext>
            </a:extLst>
          </p:cNvPr>
          <p:cNvSpPr txBox="1">
            <a:spLocks/>
          </p:cNvSpPr>
          <p:nvPr/>
        </p:nvSpPr>
        <p:spPr>
          <a:xfrm>
            <a:off x="400735" y="1427413"/>
            <a:ext cx="3913438" cy="31418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1600" b="1">
                <a:solidFill>
                  <a:schemeClr val="accent2"/>
                </a:solidFill>
              </a:rPr>
              <a:t>Challenge</a:t>
            </a:r>
          </a:p>
        </p:txBody>
      </p:sp>
      <p:sp>
        <p:nvSpPr>
          <p:cNvPr id="12" name="Text Placeholder 4">
            <a:extLst>
              <a:ext uri="{FF2B5EF4-FFF2-40B4-BE49-F238E27FC236}">
                <a16:creationId xmlns:a16="http://schemas.microsoft.com/office/drawing/2014/main" id="{AAA8AA32-6790-849F-C428-B8356158FA64}"/>
              </a:ext>
            </a:extLst>
          </p:cNvPr>
          <p:cNvSpPr txBox="1">
            <a:spLocks/>
          </p:cNvSpPr>
          <p:nvPr/>
        </p:nvSpPr>
        <p:spPr>
          <a:xfrm>
            <a:off x="394544" y="3462627"/>
            <a:ext cx="3913438" cy="31418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1600" b="1">
                <a:solidFill>
                  <a:schemeClr val="accent2"/>
                </a:solidFill>
              </a:rPr>
              <a:t>Solution</a:t>
            </a:r>
          </a:p>
        </p:txBody>
      </p:sp>
      <p:sp>
        <p:nvSpPr>
          <p:cNvPr id="13" name="Text Placeholder 4">
            <a:extLst>
              <a:ext uri="{FF2B5EF4-FFF2-40B4-BE49-F238E27FC236}">
                <a16:creationId xmlns:a16="http://schemas.microsoft.com/office/drawing/2014/main" id="{8F4F676D-8E79-54E1-BE73-7D5BB2E624FB}"/>
              </a:ext>
            </a:extLst>
          </p:cNvPr>
          <p:cNvSpPr txBox="1">
            <a:spLocks/>
          </p:cNvSpPr>
          <p:nvPr/>
        </p:nvSpPr>
        <p:spPr>
          <a:xfrm>
            <a:off x="6558455" y="5209107"/>
            <a:ext cx="3821562" cy="314188"/>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a:solidFill>
                  <a:schemeClr val="accent2"/>
                </a:solidFill>
              </a:rPr>
              <a:t>Results</a:t>
            </a:r>
          </a:p>
        </p:txBody>
      </p:sp>
      <p:sp>
        <p:nvSpPr>
          <p:cNvPr id="19" name="Text Placeholder 2">
            <a:extLst>
              <a:ext uri="{FF2B5EF4-FFF2-40B4-BE49-F238E27FC236}">
                <a16:creationId xmlns:a16="http://schemas.microsoft.com/office/drawing/2014/main" id="{5FB2C73C-1B57-C681-6FAA-73212283759A}"/>
              </a:ext>
            </a:extLst>
          </p:cNvPr>
          <p:cNvSpPr txBox="1">
            <a:spLocks/>
          </p:cNvSpPr>
          <p:nvPr/>
        </p:nvSpPr>
        <p:spPr>
          <a:xfrm>
            <a:off x="5676420" y="5509440"/>
            <a:ext cx="5813489" cy="74205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accent2"/>
                </a:solidFill>
                <a:latin typeface="Bio Sans" panose="020B05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8650" lvl="1" indent="-171450">
              <a:spcBef>
                <a:spcPts val="800"/>
              </a:spcBef>
              <a:buClr>
                <a:schemeClr val="accent2"/>
              </a:buClr>
            </a:pPr>
            <a:r>
              <a:rPr lang="en-AU" sz="2000">
                <a:solidFill>
                  <a:schemeClr val="bg1"/>
                </a:solidFill>
                <a:latin typeface="Bio Sans Light" panose="020B0406020202040204" pitchFamily="34" charset="0"/>
              </a:rPr>
              <a:t>Improved </a:t>
            </a:r>
            <a:r>
              <a:rPr lang="en-AU" sz="2000" b="1">
                <a:solidFill>
                  <a:schemeClr val="bg1"/>
                </a:solidFill>
                <a:latin typeface="Bio Sans Light" panose="020B0406020202040204" pitchFamily="34" charset="0"/>
              </a:rPr>
              <a:t>Au recovery </a:t>
            </a:r>
            <a:r>
              <a:rPr lang="en-AU" sz="2000">
                <a:solidFill>
                  <a:schemeClr val="bg1"/>
                </a:solidFill>
                <a:latin typeface="Bio Sans Light" panose="020B0406020202040204" pitchFamily="34" charset="0"/>
              </a:rPr>
              <a:t>from 55% to 70%</a:t>
            </a:r>
          </a:p>
          <a:p>
            <a:pPr marL="628650" lvl="1" indent="-171450">
              <a:spcBef>
                <a:spcPts val="800"/>
              </a:spcBef>
              <a:buClr>
                <a:schemeClr val="accent2"/>
              </a:buClr>
            </a:pPr>
            <a:r>
              <a:rPr lang="en-AU" sz="2000">
                <a:solidFill>
                  <a:schemeClr val="bg1"/>
                </a:solidFill>
                <a:latin typeface="Bio Sans Light" panose="020B0406020202040204" pitchFamily="34" charset="0"/>
              </a:rPr>
              <a:t>Improved </a:t>
            </a:r>
            <a:r>
              <a:rPr lang="en-AU" sz="2000" b="1">
                <a:solidFill>
                  <a:schemeClr val="bg1"/>
                </a:solidFill>
                <a:latin typeface="Bio Sans Light" panose="020B0406020202040204" pitchFamily="34" charset="0"/>
              </a:rPr>
              <a:t>Cu recovery </a:t>
            </a:r>
            <a:r>
              <a:rPr lang="en-AU" sz="2000">
                <a:solidFill>
                  <a:schemeClr val="bg1"/>
                </a:solidFill>
                <a:latin typeface="Bio Sans Light" panose="020B0406020202040204" pitchFamily="34" charset="0"/>
              </a:rPr>
              <a:t>from 83% to 89%</a:t>
            </a:r>
          </a:p>
          <a:p>
            <a:pPr marL="628650" lvl="1" indent="-171450">
              <a:spcBef>
                <a:spcPts val="1800"/>
              </a:spcBef>
              <a:buClr>
                <a:schemeClr val="accent2"/>
              </a:buClr>
            </a:pPr>
            <a:endParaRPr lang="en-AU" sz="1400">
              <a:solidFill>
                <a:schemeClr val="bg1"/>
              </a:solidFill>
              <a:latin typeface="Bio Sans Light" panose="020B0406020202040204" pitchFamily="34" charset="0"/>
            </a:endParaRPr>
          </a:p>
        </p:txBody>
      </p:sp>
      <p:grpSp>
        <p:nvGrpSpPr>
          <p:cNvPr id="20" name="Group 19">
            <a:extLst>
              <a:ext uri="{FF2B5EF4-FFF2-40B4-BE49-F238E27FC236}">
                <a16:creationId xmlns:a16="http://schemas.microsoft.com/office/drawing/2014/main" id="{9826D6A9-ED62-5B6C-2AD2-2E3ED9D623E5}"/>
              </a:ext>
            </a:extLst>
          </p:cNvPr>
          <p:cNvGrpSpPr/>
          <p:nvPr/>
        </p:nvGrpSpPr>
        <p:grpSpPr>
          <a:xfrm>
            <a:off x="349468" y="579460"/>
            <a:ext cx="668686" cy="668686"/>
            <a:chOff x="11013930" y="2166188"/>
            <a:chExt cx="568470" cy="568470"/>
          </a:xfrm>
        </p:grpSpPr>
        <p:sp>
          <p:nvSpPr>
            <p:cNvPr id="21" name="Oval 20">
              <a:extLst>
                <a:ext uri="{FF2B5EF4-FFF2-40B4-BE49-F238E27FC236}">
                  <a16:creationId xmlns:a16="http://schemas.microsoft.com/office/drawing/2014/main" id="{3675F87B-F0FE-86C1-9E53-89FEFC946A94}"/>
                </a:ext>
              </a:extLst>
            </p:cNvPr>
            <p:cNvSpPr/>
            <p:nvPr/>
          </p:nvSpPr>
          <p:spPr>
            <a:xfrm>
              <a:off x="11013930" y="2166188"/>
              <a:ext cx="568470" cy="568470"/>
            </a:xfrm>
            <a:prstGeom prst="ellipse">
              <a:avLst/>
            </a:prstGeom>
            <a:gradFill flip="none" rotWithShape="1">
              <a:gsLst>
                <a:gs pos="0">
                  <a:schemeClr val="tx2"/>
                </a:gs>
                <a:gs pos="100000">
                  <a:schemeClr val="accent1"/>
                </a:gs>
              </a:gsLst>
              <a:lin ang="18900000" scaled="1"/>
              <a:tileRect/>
            </a:gra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000000"/>
                </a:solidFill>
                <a:effectLst/>
                <a:uLnTx/>
                <a:uFillTx/>
                <a:latin typeface="Calibri"/>
                <a:ea typeface="+mn-ea"/>
                <a:cs typeface="+mn-cs"/>
              </a:endParaRPr>
            </a:p>
          </p:txBody>
        </p:sp>
        <p:pic>
          <p:nvPicPr>
            <p:cNvPr id="22" name="Graphic 21" descr="Wreath outline">
              <a:extLst>
                <a:ext uri="{FF2B5EF4-FFF2-40B4-BE49-F238E27FC236}">
                  <a16:creationId xmlns:a16="http://schemas.microsoft.com/office/drawing/2014/main" id="{63FB9D1D-C3C7-308C-8DCB-F231BE4EAF5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040989" y="2186866"/>
              <a:ext cx="512835" cy="512835"/>
            </a:xfrm>
            <a:prstGeom prst="rect">
              <a:avLst/>
            </a:prstGeom>
          </p:spPr>
        </p:pic>
      </p:grpSp>
    </p:spTree>
    <p:custDataLst>
      <p:tags r:id="rId1"/>
    </p:custDataLst>
    <p:extLst>
      <p:ext uri="{BB962C8B-B14F-4D97-AF65-F5344CB8AC3E}">
        <p14:creationId xmlns:p14="http://schemas.microsoft.com/office/powerpoint/2010/main" val="367459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60D22-5874-649D-D432-7D3D8958AF72}"/>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B0988F33-002B-2487-6657-9443A34E4F91}"/>
              </a:ext>
            </a:extLst>
          </p:cNvPr>
          <p:cNvGrpSpPr/>
          <p:nvPr/>
        </p:nvGrpSpPr>
        <p:grpSpPr>
          <a:xfrm>
            <a:off x="394545" y="6175142"/>
            <a:ext cx="4791959" cy="466161"/>
            <a:chOff x="3496512" y="6222277"/>
            <a:chExt cx="4791959" cy="466161"/>
          </a:xfrm>
        </p:grpSpPr>
        <p:pic>
          <p:nvPicPr>
            <p:cNvPr id="9" name="Picture 8">
              <a:extLst>
                <a:ext uri="{FF2B5EF4-FFF2-40B4-BE49-F238E27FC236}">
                  <a16:creationId xmlns:a16="http://schemas.microsoft.com/office/drawing/2014/main" id="{B16DDEF8-73B8-DC5E-69A4-2F1507D0816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154945" y="6326764"/>
              <a:ext cx="1133526" cy="257186"/>
            </a:xfrm>
            <a:prstGeom prst="rect">
              <a:avLst/>
            </a:prstGeom>
          </p:spPr>
        </p:pic>
        <p:pic>
          <p:nvPicPr>
            <p:cNvPr id="10" name="Graphic 9">
              <a:extLst>
                <a:ext uri="{FF2B5EF4-FFF2-40B4-BE49-F238E27FC236}">
                  <a16:creationId xmlns:a16="http://schemas.microsoft.com/office/drawing/2014/main" id="{3F96CAB4-D60E-EF52-2A64-E90B1677C5B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36666" y="6245126"/>
              <a:ext cx="1540491" cy="420463"/>
            </a:xfrm>
            <a:prstGeom prst="rect">
              <a:avLst/>
            </a:prstGeom>
          </p:spPr>
        </p:pic>
        <p:cxnSp>
          <p:nvCxnSpPr>
            <p:cNvPr id="11" name="Straight Connector 10">
              <a:extLst>
                <a:ext uri="{FF2B5EF4-FFF2-40B4-BE49-F238E27FC236}">
                  <a16:creationId xmlns:a16="http://schemas.microsoft.com/office/drawing/2014/main" id="{90CCDD1E-2C22-ADF4-B54E-2362CB4387F8}"/>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14" name="Picture 13" descr="A white text on a black background&#10;&#10;AI-generated content may be incorrect.">
              <a:extLst>
                <a:ext uri="{FF2B5EF4-FFF2-40B4-BE49-F238E27FC236}">
                  <a16:creationId xmlns:a16="http://schemas.microsoft.com/office/drawing/2014/main" id="{B4B80AC1-46C3-5196-8ACD-D681689C60F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5" name="Straight Connector 14">
              <a:extLst>
                <a:ext uri="{FF2B5EF4-FFF2-40B4-BE49-F238E27FC236}">
                  <a16:creationId xmlns:a16="http://schemas.microsoft.com/office/drawing/2014/main" id="{3557FAA7-17E2-172E-1D0B-729F8D674AEC}"/>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6" name="Text Placeholder 4">
            <a:extLst>
              <a:ext uri="{FF2B5EF4-FFF2-40B4-BE49-F238E27FC236}">
                <a16:creationId xmlns:a16="http://schemas.microsoft.com/office/drawing/2014/main" id="{06FC384C-A9AB-4A8E-EB56-D28A2DC494B0}"/>
              </a:ext>
            </a:extLst>
          </p:cNvPr>
          <p:cNvSpPr txBox="1">
            <a:spLocks/>
          </p:cNvSpPr>
          <p:nvPr/>
        </p:nvSpPr>
        <p:spPr>
          <a:xfrm>
            <a:off x="394544" y="293050"/>
            <a:ext cx="8206531" cy="1080487"/>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t>Outcomes</a:t>
            </a:r>
          </a:p>
        </p:txBody>
      </p:sp>
      <p:pic>
        <p:nvPicPr>
          <p:cNvPr id="2" name="Picture 1" descr="A group of men working on computers&#10;&#10;AI-generated content may be incorrect.">
            <a:extLst>
              <a:ext uri="{FF2B5EF4-FFF2-40B4-BE49-F238E27FC236}">
                <a16:creationId xmlns:a16="http://schemas.microsoft.com/office/drawing/2014/main" id="{F0A9CDE3-2630-61DF-56E0-ED21F4A7BD9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09175" y="1314909"/>
            <a:ext cx="5140158" cy="5140158"/>
          </a:xfrm>
          <a:prstGeom prst="rect">
            <a:avLst/>
          </a:prstGeom>
        </p:spPr>
      </p:pic>
      <p:pic>
        <p:nvPicPr>
          <p:cNvPr id="3" name="Picture 2" descr="A computer monitor with a white screen&#10;&#10;AI-generated content may be incorrect.">
            <a:extLst>
              <a:ext uri="{FF2B5EF4-FFF2-40B4-BE49-F238E27FC236}">
                <a16:creationId xmlns:a16="http://schemas.microsoft.com/office/drawing/2014/main" id="{6C4D9880-8C7C-6517-EB49-CC0F77AF5A1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95525" y="3645509"/>
            <a:ext cx="5711095" cy="3212491"/>
          </a:xfrm>
          <a:prstGeom prst="rect">
            <a:avLst/>
          </a:prstGeom>
        </p:spPr>
      </p:pic>
      <p:pic>
        <p:nvPicPr>
          <p:cNvPr id="4" name="Picture 3" descr="A computer monitor with a white screen&#10;&#10;AI-generated content may be incorrect.">
            <a:extLst>
              <a:ext uri="{FF2B5EF4-FFF2-40B4-BE49-F238E27FC236}">
                <a16:creationId xmlns:a16="http://schemas.microsoft.com/office/drawing/2014/main" id="{7C685097-1AFB-ACA6-DDD8-892CC6A4D81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59694" y="3645509"/>
            <a:ext cx="5711095" cy="3212491"/>
          </a:xfrm>
          <a:prstGeom prst="rect">
            <a:avLst/>
          </a:prstGeom>
        </p:spPr>
      </p:pic>
      <p:pic>
        <p:nvPicPr>
          <p:cNvPr id="7" name="Picture 1" descr="image001">
            <a:extLst>
              <a:ext uri="{FF2B5EF4-FFF2-40B4-BE49-F238E27FC236}">
                <a16:creationId xmlns:a16="http://schemas.microsoft.com/office/drawing/2014/main" id="{7FAAC258-47F7-7410-94EC-3D91D05E1FC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68591" y="3805820"/>
            <a:ext cx="3692401" cy="2152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 descr="image001">
            <a:extLst>
              <a:ext uri="{FF2B5EF4-FFF2-40B4-BE49-F238E27FC236}">
                <a16:creationId xmlns:a16="http://schemas.microsoft.com/office/drawing/2014/main" id="{17E19B9B-D10D-D391-0155-668EC7D9110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845997" y="3805820"/>
            <a:ext cx="3649503" cy="210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Placeholder 2">
            <a:extLst>
              <a:ext uri="{FF2B5EF4-FFF2-40B4-BE49-F238E27FC236}">
                <a16:creationId xmlns:a16="http://schemas.microsoft.com/office/drawing/2014/main" id="{E397911E-140B-B731-A49A-FCF66515DF6E}"/>
              </a:ext>
            </a:extLst>
          </p:cNvPr>
          <p:cNvSpPr txBox="1">
            <a:spLocks/>
          </p:cNvSpPr>
          <p:nvPr/>
        </p:nvSpPr>
        <p:spPr>
          <a:xfrm>
            <a:off x="4566448" y="759036"/>
            <a:ext cx="3885144" cy="272559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accent2"/>
                </a:solidFill>
                <a:latin typeface="Bio Sans" panose="020B05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spcBef>
                <a:spcPts val="1800"/>
              </a:spcBef>
              <a:buClr>
                <a:schemeClr val="accent2"/>
              </a:buClr>
              <a:buNone/>
            </a:pPr>
            <a:r>
              <a:rPr lang="en-AU" sz="2000" dirty="0">
                <a:solidFill>
                  <a:schemeClr val="bg1"/>
                </a:solidFill>
                <a:latin typeface="Bio Sans Light" panose="020B0406020202040204" pitchFamily="34" charset="0"/>
              </a:rPr>
              <a:t>Contribution to increased recovery: </a:t>
            </a:r>
          </a:p>
          <a:p>
            <a:pPr marL="457200" lvl="1" indent="0">
              <a:spcBef>
                <a:spcPts val="1800"/>
              </a:spcBef>
              <a:buClr>
                <a:schemeClr val="accent2"/>
              </a:buClr>
              <a:buNone/>
            </a:pPr>
            <a:r>
              <a:rPr lang="pl-PL" sz="2000" dirty="0">
                <a:solidFill>
                  <a:schemeClr val="bg1"/>
                </a:solidFill>
                <a:latin typeface="Bio Sans Light" panose="020B0406020202040204" pitchFamily="34" charset="0"/>
              </a:rPr>
              <a:t>Au 55% to 70%</a:t>
            </a:r>
            <a:br>
              <a:rPr lang="en-AU" sz="2000" dirty="0">
                <a:solidFill>
                  <a:schemeClr val="bg1"/>
                </a:solidFill>
                <a:latin typeface="Bio Sans Light" panose="020B0406020202040204" pitchFamily="34" charset="0"/>
              </a:rPr>
            </a:br>
            <a:r>
              <a:rPr lang="pl-PL" sz="2000" dirty="0">
                <a:solidFill>
                  <a:schemeClr val="bg1"/>
                </a:solidFill>
                <a:latin typeface="Bio Sans Light" panose="020B0406020202040204" pitchFamily="34" charset="0"/>
              </a:rPr>
              <a:t>Cu 83% to 89% </a:t>
            </a:r>
            <a:br>
              <a:rPr lang="en-AU" sz="2000" dirty="0">
                <a:solidFill>
                  <a:schemeClr val="bg1"/>
                </a:solidFill>
                <a:latin typeface="Bio Sans Light" panose="020B0406020202040204" pitchFamily="34" charset="0"/>
              </a:rPr>
            </a:br>
            <a:br>
              <a:rPr lang="en-AU" sz="2000" dirty="0">
                <a:solidFill>
                  <a:schemeClr val="bg1"/>
                </a:solidFill>
                <a:latin typeface="Bio Sans Light" panose="020B0406020202040204" pitchFamily="34" charset="0"/>
              </a:rPr>
            </a:br>
            <a:r>
              <a:rPr lang="en-AU" sz="2000" dirty="0">
                <a:solidFill>
                  <a:schemeClr val="bg1"/>
                </a:solidFill>
                <a:latin typeface="Bio Sans Light" panose="020B0406020202040204" pitchFamily="34" charset="0"/>
              </a:rPr>
              <a:t>Enhanced digital maturity</a:t>
            </a:r>
          </a:p>
          <a:p>
            <a:pPr marL="457200" lvl="1" indent="0">
              <a:spcBef>
                <a:spcPts val="1800"/>
              </a:spcBef>
              <a:buClr>
                <a:schemeClr val="accent2"/>
              </a:buClr>
              <a:buNone/>
            </a:pPr>
            <a:r>
              <a:rPr lang="en-AU" sz="2000" dirty="0">
                <a:solidFill>
                  <a:schemeClr val="bg1"/>
                </a:solidFill>
                <a:latin typeface="Bio Sans Light" panose="020B0406020202040204" pitchFamily="34" charset="0"/>
              </a:rPr>
              <a:t>Stable, automated operation and time for improvements</a:t>
            </a:r>
          </a:p>
          <a:p>
            <a:pPr marL="457200" lvl="1" indent="0">
              <a:spcBef>
                <a:spcPts val="1800"/>
              </a:spcBef>
              <a:buClr>
                <a:schemeClr val="accent2"/>
              </a:buClr>
              <a:buNone/>
            </a:pPr>
            <a:endParaRPr lang="en-AU" sz="2000" dirty="0">
              <a:solidFill>
                <a:schemeClr val="bg1"/>
              </a:solidFill>
              <a:latin typeface="Bio Sans Light" panose="020B0406020202040204" pitchFamily="34" charset="0"/>
            </a:endParaRPr>
          </a:p>
        </p:txBody>
      </p:sp>
      <p:pic>
        <p:nvPicPr>
          <p:cNvPr id="19" name="Graphic 18">
            <a:extLst>
              <a:ext uri="{FF2B5EF4-FFF2-40B4-BE49-F238E27FC236}">
                <a16:creationId xmlns:a16="http://schemas.microsoft.com/office/drawing/2014/main" id="{83E81E39-EFA0-CE9B-6D25-787B2BDFA7A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354684" y="2349611"/>
            <a:ext cx="487915" cy="365936"/>
          </a:xfrm>
          <a:prstGeom prst="rect">
            <a:avLst/>
          </a:prstGeom>
        </p:spPr>
      </p:pic>
      <p:pic>
        <p:nvPicPr>
          <p:cNvPr id="21" name="Graphic 20">
            <a:extLst>
              <a:ext uri="{FF2B5EF4-FFF2-40B4-BE49-F238E27FC236}">
                <a16:creationId xmlns:a16="http://schemas.microsoft.com/office/drawing/2014/main" id="{94CEE5E1-807E-6C72-14C6-8F7D92E36CBD}"/>
              </a:ext>
            </a:extLst>
          </p:cNvPr>
          <p:cNvPicPr>
            <a:picLocks noChangeAspect="1"/>
          </p:cNvPicPr>
          <p:nvPr/>
        </p:nvPicPr>
        <p:blipFill>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4397813" y="3003679"/>
            <a:ext cx="443856" cy="353698"/>
          </a:xfrm>
          <a:prstGeom prst="rect">
            <a:avLst/>
          </a:prstGeom>
        </p:spPr>
      </p:pic>
      <p:pic>
        <p:nvPicPr>
          <p:cNvPr id="22" name="Picture 2" descr="Trend Up Graph Icon in Black Vector Images (over 510)">
            <a:extLst>
              <a:ext uri="{FF2B5EF4-FFF2-40B4-BE49-F238E27FC236}">
                <a16:creationId xmlns:a16="http://schemas.microsoft.com/office/drawing/2014/main" id="{CF0F0C5C-CEE2-CC14-B4C2-8AC09189C274}"/>
              </a:ext>
            </a:extLst>
          </p:cNvPr>
          <p:cNvPicPr>
            <a:picLocks noChangeAspect="1" noChangeArrowheads="1"/>
          </p:cNvPicPr>
          <p:nvPr/>
        </p:nvPicPr>
        <p:blipFill>
          <a:blip r:embed="rId1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54685" y="833294"/>
            <a:ext cx="487915" cy="48679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3179438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8E5C7-1E3C-4422-E6B4-4D2F9CDB635D}"/>
            </a:ext>
          </a:extLst>
        </p:cNvPr>
        <p:cNvGrpSpPr/>
        <p:nvPr/>
      </p:nvGrpSpPr>
      <p:grpSpPr>
        <a:xfrm>
          <a:off x="0" y="0"/>
          <a:ext cx="0" cy="0"/>
          <a:chOff x="0" y="0"/>
          <a:chExt cx="0" cy="0"/>
        </a:xfrm>
      </p:grpSpPr>
      <p:pic>
        <p:nvPicPr>
          <p:cNvPr id="10" name="Graphic 9">
            <a:extLst>
              <a:ext uri="{FF2B5EF4-FFF2-40B4-BE49-F238E27FC236}">
                <a16:creationId xmlns:a16="http://schemas.microsoft.com/office/drawing/2014/main" id="{2FE7D6D4-FDDB-B810-4F38-8E6F60D4435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5986" y="6012387"/>
            <a:ext cx="2304220" cy="628916"/>
          </a:xfrm>
          <a:prstGeom prst="rect">
            <a:avLst/>
          </a:prstGeom>
        </p:spPr>
      </p:pic>
      <p:pic>
        <p:nvPicPr>
          <p:cNvPr id="14" name="Picture 13" descr="A white text on a black background&#10;&#10;AI-generated content may be incorrect.">
            <a:extLst>
              <a:ext uri="{FF2B5EF4-FFF2-40B4-BE49-F238E27FC236}">
                <a16:creationId xmlns:a16="http://schemas.microsoft.com/office/drawing/2014/main" id="{C90A9329-12AF-3616-2E68-56163C4BB3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12902" y="5947339"/>
            <a:ext cx="1930884" cy="628916"/>
          </a:xfrm>
          <a:prstGeom prst="rect">
            <a:avLst/>
          </a:prstGeom>
        </p:spPr>
      </p:pic>
      <p:sp>
        <p:nvSpPr>
          <p:cNvPr id="13" name="Text Placeholder 2">
            <a:extLst>
              <a:ext uri="{FF2B5EF4-FFF2-40B4-BE49-F238E27FC236}">
                <a16:creationId xmlns:a16="http://schemas.microsoft.com/office/drawing/2014/main" id="{D3787C5C-8856-C72B-0720-801523B8DD8A}"/>
              </a:ext>
            </a:extLst>
          </p:cNvPr>
          <p:cNvSpPr txBox="1">
            <a:spLocks/>
          </p:cNvSpPr>
          <p:nvPr/>
        </p:nvSpPr>
        <p:spPr>
          <a:xfrm>
            <a:off x="182260" y="4784372"/>
            <a:ext cx="4515436" cy="101495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accent2"/>
                </a:solidFill>
                <a:latin typeface="Bio Sans" panose="020B05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8650" lvl="1" indent="-171450">
              <a:spcBef>
                <a:spcPts val="1800"/>
              </a:spcBef>
              <a:buClr>
                <a:schemeClr val="accent2"/>
              </a:buClr>
            </a:pPr>
            <a:r>
              <a:rPr lang="it-IT" sz="1800">
                <a:solidFill>
                  <a:schemeClr val="bg1"/>
                </a:solidFill>
                <a:latin typeface="Bio Sans Light" panose="020B0406020202040204" pitchFamily="34" charset="0"/>
              </a:rPr>
              <a:t>Mipac (AVEVA - PI Systems Integrator)</a:t>
            </a:r>
          </a:p>
          <a:p>
            <a:pPr marL="628650" lvl="1" indent="-171450">
              <a:spcBef>
                <a:spcPts val="1800"/>
              </a:spcBef>
              <a:buClr>
                <a:schemeClr val="accent2"/>
              </a:buClr>
            </a:pPr>
            <a:r>
              <a:rPr lang="it-IT" sz="1800">
                <a:solidFill>
                  <a:schemeClr val="bg1"/>
                </a:solidFill>
                <a:latin typeface="Bio Sans Light" panose="020B0406020202040204" pitchFamily="34" charset="0"/>
              </a:rPr>
              <a:t>Daniel.Qiao@mipac.com.au</a:t>
            </a:r>
          </a:p>
        </p:txBody>
      </p:sp>
      <p:sp>
        <p:nvSpPr>
          <p:cNvPr id="17" name="Text Placeholder 4">
            <a:extLst>
              <a:ext uri="{FF2B5EF4-FFF2-40B4-BE49-F238E27FC236}">
                <a16:creationId xmlns:a16="http://schemas.microsoft.com/office/drawing/2014/main" id="{6D125095-394C-F7C0-2143-381FCEC06C1A}"/>
              </a:ext>
            </a:extLst>
          </p:cNvPr>
          <p:cNvSpPr txBox="1">
            <a:spLocks/>
          </p:cNvSpPr>
          <p:nvPr/>
        </p:nvSpPr>
        <p:spPr>
          <a:xfrm>
            <a:off x="671069" y="3634045"/>
            <a:ext cx="4515436" cy="809300"/>
          </a:xfrm>
          <a:prstGeom prst="rect">
            <a:avLst/>
          </a:prstGeom>
        </p:spPr>
        <p:txBody>
          <a:bodyPr lIns="91440" tIns="45720" rIns="91440" bIns="45720" anchor="t"/>
          <a:lstStyle>
            <a:lvl1pPr marL="0" indent="0" algn="ctr" defTabSz="914400" rtl="0" eaLnBrk="1" latinLnBrk="0" hangingPunct="1">
              <a:lnSpc>
                <a:spcPct val="90000"/>
              </a:lnSpc>
              <a:spcBef>
                <a:spcPts val="1000"/>
              </a:spcBef>
              <a:buFont typeface="Arial" panose="020B0604020202020204" pitchFamily="34" charset="0"/>
              <a:buNone/>
              <a:defRPr sz="3600" kern="1200">
                <a:solidFill>
                  <a:schemeClr val="bg1"/>
                </a:solidFill>
                <a:latin typeface="Bio Sans Light" panose="020B04060202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o Sans ExtraBold" panose="020B080402020204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AU" sz="3200">
                <a:solidFill>
                  <a:schemeClr val="accent2"/>
                </a:solidFill>
                <a:latin typeface="Bio Sans SemiBold"/>
              </a:rPr>
              <a:t>Daniel Qiao</a:t>
            </a:r>
          </a:p>
          <a:p>
            <a:pPr algn="l"/>
            <a:r>
              <a:rPr lang="en-AU" sz="2400">
                <a:solidFill>
                  <a:schemeClr val="accent2"/>
                </a:solidFill>
                <a:latin typeface="Bio Sans Light"/>
              </a:rPr>
              <a:t>Lead Systems Specialist</a:t>
            </a:r>
            <a:endParaRPr lang="en-AU" sz="2400">
              <a:solidFill>
                <a:schemeClr val="accent2"/>
              </a:solidFill>
            </a:endParaRPr>
          </a:p>
        </p:txBody>
      </p:sp>
      <p:pic>
        <p:nvPicPr>
          <p:cNvPr id="12" name="Picture 11" descr="A person smiling at the camera&#10;&#10;AI-generated content may be incorrect.">
            <a:extLst>
              <a:ext uri="{FF2B5EF4-FFF2-40B4-BE49-F238E27FC236}">
                <a16:creationId xmlns:a16="http://schemas.microsoft.com/office/drawing/2014/main" id="{6DE8D608-65CE-1125-DF6A-4765EDF191C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3630" y="-22215"/>
            <a:ext cx="3351560" cy="3351560"/>
          </a:xfrm>
          <a:prstGeom prst="rect">
            <a:avLst/>
          </a:prstGeom>
        </p:spPr>
      </p:pic>
    </p:spTree>
    <p:custDataLst>
      <p:tags r:id="rId1"/>
    </p:custDataLst>
    <p:extLst>
      <p:ext uri="{BB962C8B-B14F-4D97-AF65-F5344CB8AC3E}">
        <p14:creationId xmlns:p14="http://schemas.microsoft.com/office/powerpoint/2010/main" val="23596430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93580ED-1683-42BB-E5BF-532E878BED65}"/>
              </a:ext>
            </a:extLst>
          </p:cNvPr>
          <p:cNvGrpSpPr/>
          <p:nvPr/>
        </p:nvGrpSpPr>
        <p:grpSpPr>
          <a:xfrm>
            <a:off x="394545" y="6175142"/>
            <a:ext cx="4791959" cy="466161"/>
            <a:chOff x="3496512" y="6222277"/>
            <a:chExt cx="4791959" cy="466161"/>
          </a:xfrm>
        </p:grpSpPr>
        <p:pic>
          <p:nvPicPr>
            <p:cNvPr id="6" name="Picture 5">
              <a:extLst>
                <a:ext uri="{FF2B5EF4-FFF2-40B4-BE49-F238E27FC236}">
                  <a16:creationId xmlns:a16="http://schemas.microsoft.com/office/drawing/2014/main" id="{2599DEB7-B568-B429-7685-ACF5C16AE0D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154945" y="6326764"/>
              <a:ext cx="1133526" cy="257186"/>
            </a:xfrm>
            <a:prstGeom prst="rect">
              <a:avLst/>
            </a:prstGeom>
          </p:spPr>
        </p:pic>
        <p:pic>
          <p:nvPicPr>
            <p:cNvPr id="7" name="Graphic 6">
              <a:extLst>
                <a:ext uri="{FF2B5EF4-FFF2-40B4-BE49-F238E27FC236}">
                  <a16:creationId xmlns:a16="http://schemas.microsoft.com/office/drawing/2014/main" id="{295BC1BB-5FD5-B6A3-5781-CCF1227A682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36666" y="6245126"/>
              <a:ext cx="1540491" cy="420463"/>
            </a:xfrm>
            <a:prstGeom prst="rect">
              <a:avLst/>
            </a:prstGeom>
          </p:spPr>
        </p:pic>
        <p:cxnSp>
          <p:nvCxnSpPr>
            <p:cNvPr id="8" name="Straight Connector 7">
              <a:extLst>
                <a:ext uri="{FF2B5EF4-FFF2-40B4-BE49-F238E27FC236}">
                  <a16:creationId xmlns:a16="http://schemas.microsoft.com/office/drawing/2014/main" id="{B72C2B0A-D1BE-448B-AF3B-C984D8EF24A9}"/>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9" name="Picture 8" descr="A white text on a black background&#10;&#10;AI-generated content may be incorrect.">
              <a:extLst>
                <a:ext uri="{FF2B5EF4-FFF2-40B4-BE49-F238E27FC236}">
                  <a16:creationId xmlns:a16="http://schemas.microsoft.com/office/drawing/2014/main" id="{9FB57B12-98EE-C7B3-CE39-ADC89B9CCC6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0" name="Straight Connector 9">
              <a:extLst>
                <a:ext uri="{FF2B5EF4-FFF2-40B4-BE49-F238E27FC236}">
                  <a16:creationId xmlns:a16="http://schemas.microsoft.com/office/drawing/2014/main" id="{CCB37433-A31F-3B25-B747-FB1C884E016C}"/>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2" name="Text Placeholder 8">
            <a:extLst>
              <a:ext uri="{FF2B5EF4-FFF2-40B4-BE49-F238E27FC236}">
                <a16:creationId xmlns:a16="http://schemas.microsoft.com/office/drawing/2014/main" id="{B0C1F461-02AE-46AB-3D49-9A84B0DA07B5}"/>
              </a:ext>
            </a:extLst>
          </p:cNvPr>
          <p:cNvSpPr txBox="1">
            <a:spLocks/>
          </p:cNvSpPr>
          <p:nvPr/>
        </p:nvSpPr>
        <p:spPr>
          <a:xfrm>
            <a:off x="588405" y="1187816"/>
            <a:ext cx="5278438" cy="24937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Font typeface="Arial" panose="020B0604020202020204" pitchFamily="34" charset="0"/>
              <a:buNone/>
            </a:pPr>
            <a:r>
              <a:rPr lang="en-US" sz="3600" b="1">
                <a:solidFill>
                  <a:schemeClr val="accent4"/>
                </a:solidFill>
                <a:latin typeface="Bio Sans" panose="020B0506020202040204" pitchFamily="34" charset="0"/>
              </a:rPr>
              <a:t>Questions?</a:t>
            </a:r>
          </a:p>
          <a:p>
            <a:pPr marL="0" indent="0">
              <a:spcAft>
                <a:spcPts val="600"/>
              </a:spcAft>
              <a:buFont typeface="Arial" panose="020B0604020202020204" pitchFamily="34" charset="0"/>
              <a:buNone/>
            </a:pPr>
            <a:r>
              <a:rPr lang="en-US" sz="1800">
                <a:solidFill>
                  <a:schemeClr val="bg1"/>
                </a:solidFill>
                <a:latin typeface="Bio Sans" panose="020B0506020202040204" pitchFamily="34" charset="0"/>
              </a:rPr>
              <a:t>Please wait for the microphone.</a:t>
            </a:r>
          </a:p>
          <a:p>
            <a:pPr marL="0" indent="0">
              <a:spcAft>
                <a:spcPts val="600"/>
              </a:spcAft>
              <a:buFont typeface="Arial" panose="020B0604020202020204" pitchFamily="34" charset="0"/>
              <a:buNone/>
            </a:pPr>
            <a:r>
              <a:rPr lang="en-US" sz="1800">
                <a:solidFill>
                  <a:schemeClr val="bg1"/>
                </a:solidFill>
                <a:latin typeface="Bio Sans" panose="020B0506020202040204" pitchFamily="34" charset="0"/>
              </a:rPr>
              <a:t>State your name and company.</a:t>
            </a:r>
          </a:p>
        </p:txBody>
      </p:sp>
      <p:sp>
        <p:nvSpPr>
          <p:cNvPr id="3" name="Text Placeholder 8">
            <a:extLst>
              <a:ext uri="{FF2B5EF4-FFF2-40B4-BE49-F238E27FC236}">
                <a16:creationId xmlns:a16="http://schemas.microsoft.com/office/drawing/2014/main" id="{BDA07299-1912-9B15-6D3D-536675198AF0}"/>
              </a:ext>
            </a:extLst>
          </p:cNvPr>
          <p:cNvSpPr txBox="1"/>
          <p:nvPr/>
        </p:nvSpPr>
        <p:spPr>
          <a:xfrm>
            <a:off x="6325159" y="1187816"/>
            <a:ext cx="4236719" cy="2614532"/>
          </a:xfrm>
          <a:prstGeom prst="rect">
            <a:avLst/>
          </a:prstGeom>
        </p:spPr>
        <p:txBody>
          <a:bodyPr vert="horz" wrap="square" lIns="0" tIns="0" rIns="0" bIns="0" rtlCol="0" anchor="t" anchorCtr="0">
            <a:noAutofit/>
          </a:bodyPr>
          <a:lstStyle>
            <a:lvl1pPr marL="0" indent="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None/>
              <a:defRPr sz="1800" kern="1200">
                <a:solidFill>
                  <a:schemeClr val="bg1"/>
                </a:solidFill>
                <a:latin typeface="+mj-lt"/>
                <a:ea typeface="+mn-ea"/>
                <a:cs typeface="Calibri" panose="020F0502020204030204" pitchFamily="34" charset="0"/>
              </a:defRPr>
            </a:lvl1pPr>
            <a:lvl2pPr marL="182880" indent="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None/>
              <a:defRPr sz="1600" b="0" kern="1200">
                <a:solidFill>
                  <a:schemeClr val="tx1"/>
                </a:solidFill>
                <a:latin typeface="+mj-lt"/>
                <a:ea typeface="+mn-ea"/>
                <a:cs typeface="Calibri" panose="020F0502020204030204" pitchFamily="34" charset="0"/>
              </a:defRPr>
            </a:lvl2pPr>
            <a:lvl3pPr marL="365760" indent="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None/>
              <a:defRPr sz="1400" kern="1200">
                <a:solidFill>
                  <a:schemeClr val="tx1"/>
                </a:solidFill>
                <a:latin typeface="+mj-lt"/>
                <a:ea typeface="+mn-ea"/>
                <a:cs typeface="Calibri" panose="020F0502020204030204" pitchFamily="34" charset="0"/>
              </a:defRPr>
            </a:lvl3pPr>
            <a:lvl4pPr marL="548640" indent="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None/>
              <a:defRPr sz="1200" kern="1200">
                <a:solidFill>
                  <a:schemeClr val="tx1"/>
                </a:solidFill>
                <a:latin typeface="+mj-lt"/>
                <a:ea typeface="+mn-ea"/>
                <a:cs typeface="Calibri" panose="020F0502020204030204" pitchFamily="34" charset="0"/>
              </a:defRPr>
            </a:lvl4pPr>
            <a:lvl5pPr marL="731520" indent="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None/>
              <a:defRPr sz="1100" kern="1200">
                <a:solidFill>
                  <a:schemeClr val="tx1"/>
                </a:solidFill>
                <a:latin typeface="+mj-lt"/>
                <a:ea typeface="+mn-ea"/>
                <a:cs typeface="Calibri" panose="020F0502020204030204" pitchFamily="34" charset="0"/>
              </a:defRPr>
            </a:lvl5pPr>
            <a:lvl6pPr marL="109728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6pPr>
            <a:lvl7pPr marL="128016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7pPr>
            <a:lvl8pPr marL="1463040" indent="-182880" algn="l" defTabSz="914400" rtl="0" eaLnBrk="1" latinLnBrk="0" hangingPunct="1">
              <a:lnSpc>
                <a:spcPct val="100000"/>
              </a:lnSpc>
              <a:spcBef>
                <a:spcPts val="0"/>
              </a:spcBef>
              <a:spcAft>
                <a:spcPts val="900"/>
              </a:spcAft>
              <a:buClr>
                <a:srgbClr val="F70656"/>
              </a:buClr>
              <a:buSzPct val="100000"/>
              <a:buFont typeface="Arial" panose="020B0604020202020204" pitchFamily="34" charset="0"/>
              <a:buChar char="•"/>
              <a:defRPr sz="1100" kern="1200">
                <a:solidFill>
                  <a:schemeClr val="tx1"/>
                </a:solidFill>
                <a:latin typeface="+mn-lt"/>
                <a:ea typeface="+mn-ea"/>
                <a:cs typeface="Calibri" panose="020F050202020403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en-US" sz="3600" b="1">
                <a:solidFill>
                  <a:schemeClr val="accent4"/>
                </a:solidFill>
                <a:latin typeface="Bio Sans" panose="020B0506020202040204" pitchFamily="34" charset="0"/>
              </a:rPr>
              <a:t>Please remember to…</a:t>
            </a:r>
          </a:p>
          <a:p>
            <a:pPr>
              <a:spcAft>
                <a:spcPts val="600"/>
              </a:spcAft>
            </a:pPr>
            <a:r>
              <a:rPr lang="en-US">
                <a:latin typeface="Bio Sans" panose="020B0506020202040204" pitchFamily="34" charset="0"/>
              </a:rPr>
              <a:t>Navigate to this session in the mobile app to complete the survey.</a:t>
            </a:r>
          </a:p>
        </p:txBody>
      </p:sp>
      <p:grpSp>
        <p:nvGrpSpPr>
          <p:cNvPr id="11" name="Group 10">
            <a:extLst>
              <a:ext uri="{FF2B5EF4-FFF2-40B4-BE49-F238E27FC236}">
                <a16:creationId xmlns:a16="http://schemas.microsoft.com/office/drawing/2014/main" id="{748106B9-1356-031F-5303-5C34873C34C6}"/>
              </a:ext>
            </a:extLst>
          </p:cNvPr>
          <p:cNvGrpSpPr/>
          <p:nvPr/>
        </p:nvGrpSpPr>
        <p:grpSpPr>
          <a:xfrm>
            <a:off x="4086713" y="1502101"/>
            <a:ext cx="1298448" cy="1302521"/>
            <a:chOff x="4592806" y="4824524"/>
            <a:chExt cx="1233376" cy="1233376"/>
          </a:xfrm>
        </p:grpSpPr>
        <p:sp>
          <p:nvSpPr>
            <p:cNvPr id="12" name="Oval 11">
              <a:extLst>
                <a:ext uri="{FF2B5EF4-FFF2-40B4-BE49-F238E27FC236}">
                  <a16:creationId xmlns:a16="http://schemas.microsoft.com/office/drawing/2014/main" id="{4851E1A2-24EF-745F-89DB-45DBD5804ABA}"/>
                </a:ext>
              </a:extLst>
            </p:cNvPr>
            <p:cNvSpPr/>
            <p:nvPr/>
          </p:nvSpPr>
          <p:spPr>
            <a:xfrm>
              <a:off x="4592806" y="4824524"/>
              <a:ext cx="1233376" cy="1233376"/>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pic>
          <p:nvPicPr>
            <p:cNvPr id="13" name="Graphic 12">
              <a:extLst>
                <a:ext uri="{FF2B5EF4-FFF2-40B4-BE49-F238E27FC236}">
                  <a16:creationId xmlns:a16="http://schemas.microsoft.com/office/drawing/2014/main" id="{5444DB0A-4820-1148-BE6F-863C0BD23E82}"/>
                </a:ext>
              </a:extLst>
            </p:cNvPr>
            <p:cNvPicPr/>
            <p:nvPr/>
          </p:nvPicPr>
          <p:blipFill>
            <a:blip r:embed="rId7">
              <a:extLst>
                <a:ext uri="{96DAC541-7B7A-43D3-8B79-37D633B846F1}">
                  <asvg:svgBlip xmlns:asvg="http://schemas.microsoft.com/office/drawing/2016/SVG/main" r:embed="rId8"/>
                </a:ext>
              </a:extLst>
            </a:blip>
            <a:stretch>
              <a:fillRect/>
            </a:stretch>
          </p:blipFill>
          <p:spPr>
            <a:xfrm>
              <a:off x="4883136" y="5039540"/>
              <a:ext cx="652717" cy="803345"/>
            </a:xfrm>
            <a:prstGeom prst="rect">
              <a:avLst/>
            </a:prstGeom>
          </p:spPr>
        </p:pic>
      </p:grpSp>
      <p:pic>
        <p:nvPicPr>
          <p:cNvPr id="14" name="Graphic 13">
            <a:extLst>
              <a:ext uri="{FF2B5EF4-FFF2-40B4-BE49-F238E27FC236}">
                <a16:creationId xmlns:a16="http://schemas.microsoft.com/office/drawing/2014/main" id="{1FAE1984-C383-5721-276F-77F7077CA6A7}"/>
              </a:ext>
            </a:extLst>
          </p:cNvPr>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0304097" y="1460730"/>
            <a:ext cx="1773402" cy="1385261"/>
          </a:xfrm>
          <a:prstGeom prst="rect">
            <a:avLst/>
          </a:prstGeom>
        </p:spPr>
      </p:pic>
    </p:spTree>
    <p:custDataLst>
      <p:tags r:id="rId1"/>
    </p:custDataLst>
    <p:extLst>
      <p:ext uri="{BB962C8B-B14F-4D97-AF65-F5344CB8AC3E}">
        <p14:creationId xmlns:p14="http://schemas.microsoft.com/office/powerpoint/2010/main" val="9662352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1AC89-245D-DCD3-8CEA-6867186BEC9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CDD37D4-4F77-F6D6-DE54-E8E57193D41E}"/>
              </a:ext>
            </a:extLst>
          </p:cNvPr>
          <p:cNvSpPr txBox="1"/>
          <p:nvPr/>
        </p:nvSpPr>
        <p:spPr>
          <a:xfrm>
            <a:off x="394545" y="3725984"/>
            <a:ext cx="5486400" cy="2096245"/>
          </a:xfrm>
          <a:prstGeom prst="rect">
            <a:avLst/>
          </a:prstGeom>
          <a:noFill/>
        </p:spPr>
        <p:txBody>
          <a:bodyPr wrap="square" lIns="0" tIns="0" rIns="0" bIns="0" rtlCol="0" anchor="b">
            <a:noAutofit/>
          </a:bodyPr>
          <a:lstStyle/>
          <a:p>
            <a:pPr>
              <a:lnSpc>
                <a:spcPts val="1200"/>
              </a:lnSpc>
              <a:spcBef>
                <a:spcPts val="0"/>
              </a:spcBef>
              <a:spcAft>
                <a:spcPts val="600"/>
              </a:spcAft>
            </a:pPr>
            <a:r>
              <a:rPr lang="en-GB" sz="1000" b="0" spc="20" baseline="0">
                <a:solidFill>
                  <a:schemeClr val="bg1"/>
                </a:solidFill>
                <a:latin typeface="+mn-lt"/>
                <a:cs typeface="Calibri" panose="020F0502020204030204" pitchFamily="34" charset="0"/>
              </a:rPr>
              <a:t>This presentation may include predictions, estimates, intentions, beliefs and other statements that are or may be construed as being forward-looking. While these forward-looking statements represent our current judgment on what the future holds, they are subject to risks and uncertainties that could result in actual outcomes differing materially from those projected in these statements. No statement contained herein constitutes a commitment by AVEVA to perform any particular action or to deliver any particular product or product features. Readers are cautioned not to place undue reliance on these forward-looking statements, which reflect our opinions only as of the date of this presentation.  </a:t>
            </a:r>
          </a:p>
          <a:p>
            <a:pPr>
              <a:lnSpc>
                <a:spcPts val="1200"/>
              </a:lnSpc>
              <a:spcBef>
                <a:spcPts val="0"/>
              </a:spcBef>
              <a:spcAft>
                <a:spcPts val="600"/>
              </a:spcAft>
            </a:pPr>
            <a:r>
              <a:rPr lang="en-GB" sz="1000" b="0" spc="20" baseline="0">
                <a:solidFill>
                  <a:schemeClr val="bg1"/>
                </a:solidFill>
                <a:latin typeface="+mn-lt"/>
                <a:cs typeface="Calibri" panose="020F0502020204030204" pitchFamily="34" charset="0"/>
              </a:rPr>
              <a:t>The Company shall not be obliged to disclose any revision to these forward-looking statements to reflect events or circumstances occurring after the date on which they are made or to reflect the occurrence of future events.</a:t>
            </a:r>
          </a:p>
        </p:txBody>
      </p:sp>
      <p:grpSp>
        <p:nvGrpSpPr>
          <p:cNvPr id="5" name="Group 4">
            <a:extLst>
              <a:ext uri="{FF2B5EF4-FFF2-40B4-BE49-F238E27FC236}">
                <a16:creationId xmlns:a16="http://schemas.microsoft.com/office/drawing/2014/main" id="{69042070-6D4F-5C13-1145-DF54E211956E}"/>
              </a:ext>
            </a:extLst>
          </p:cNvPr>
          <p:cNvGrpSpPr/>
          <p:nvPr/>
        </p:nvGrpSpPr>
        <p:grpSpPr>
          <a:xfrm>
            <a:off x="394545" y="6175142"/>
            <a:ext cx="4791959" cy="466161"/>
            <a:chOff x="3496512" y="6222277"/>
            <a:chExt cx="4791959" cy="466161"/>
          </a:xfrm>
        </p:grpSpPr>
        <p:pic>
          <p:nvPicPr>
            <p:cNvPr id="6" name="Picture 5">
              <a:extLst>
                <a:ext uri="{FF2B5EF4-FFF2-40B4-BE49-F238E27FC236}">
                  <a16:creationId xmlns:a16="http://schemas.microsoft.com/office/drawing/2014/main" id="{6CBFF669-2D33-B318-FE7D-5318E78C8D1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154945" y="6326764"/>
              <a:ext cx="1133526" cy="257186"/>
            </a:xfrm>
            <a:prstGeom prst="rect">
              <a:avLst/>
            </a:prstGeom>
          </p:spPr>
        </p:pic>
        <p:pic>
          <p:nvPicPr>
            <p:cNvPr id="7" name="Graphic 6">
              <a:extLst>
                <a:ext uri="{FF2B5EF4-FFF2-40B4-BE49-F238E27FC236}">
                  <a16:creationId xmlns:a16="http://schemas.microsoft.com/office/drawing/2014/main" id="{F1810339-D0C1-C7A7-6746-66BCD7097D4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36666" y="6245126"/>
              <a:ext cx="1540491" cy="420463"/>
            </a:xfrm>
            <a:prstGeom prst="rect">
              <a:avLst/>
            </a:prstGeom>
          </p:spPr>
        </p:pic>
        <p:cxnSp>
          <p:nvCxnSpPr>
            <p:cNvPr id="8" name="Straight Connector 7">
              <a:extLst>
                <a:ext uri="{FF2B5EF4-FFF2-40B4-BE49-F238E27FC236}">
                  <a16:creationId xmlns:a16="http://schemas.microsoft.com/office/drawing/2014/main" id="{42BE513D-EEFA-36E8-D270-7217E97AE7AB}"/>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9" name="Picture 8" descr="A white text on a black background&#10;&#10;AI-generated content may be incorrect.">
              <a:extLst>
                <a:ext uri="{FF2B5EF4-FFF2-40B4-BE49-F238E27FC236}">
                  <a16:creationId xmlns:a16="http://schemas.microsoft.com/office/drawing/2014/main" id="{B3C75303-3E10-74F4-9A65-F3AE6CFA329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0" name="Straight Connector 9">
              <a:extLst>
                <a:ext uri="{FF2B5EF4-FFF2-40B4-BE49-F238E27FC236}">
                  <a16:creationId xmlns:a16="http://schemas.microsoft.com/office/drawing/2014/main" id="{1285BF36-9DA4-2F35-ADE4-32B6B1C31EEC}"/>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30684286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9DAFD-A437-BC2D-AA93-A7E0A1D6B2BA}"/>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48D1F3BB-0114-EBE4-658C-A93CACD9768A}"/>
              </a:ext>
            </a:extLst>
          </p:cNvPr>
          <p:cNvGrpSpPr/>
          <p:nvPr/>
        </p:nvGrpSpPr>
        <p:grpSpPr>
          <a:xfrm>
            <a:off x="394545" y="6175142"/>
            <a:ext cx="4791959" cy="466161"/>
            <a:chOff x="3496512" y="6222277"/>
            <a:chExt cx="4791959" cy="466161"/>
          </a:xfrm>
        </p:grpSpPr>
        <p:pic>
          <p:nvPicPr>
            <p:cNvPr id="6" name="Picture 5">
              <a:extLst>
                <a:ext uri="{FF2B5EF4-FFF2-40B4-BE49-F238E27FC236}">
                  <a16:creationId xmlns:a16="http://schemas.microsoft.com/office/drawing/2014/main" id="{7B433026-DD3E-37E6-9184-B083AC8C662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154945" y="6326764"/>
              <a:ext cx="1133526" cy="257186"/>
            </a:xfrm>
            <a:prstGeom prst="rect">
              <a:avLst/>
            </a:prstGeom>
          </p:spPr>
        </p:pic>
        <p:pic>
          <p:nvPicPr>
            <p:cNvPr id="7" name="Graphic 6">
              <a:extLst>
                <a:ext uri="{FF2B5EF4-FFF2-40B4-BE49-F238E27FC236}">
                  <a16:creationId xmlns:a16="http://schemas.microsoft.com/office/drawing/2014/main" id="{E98CB86C-D2AF-B21F-1E2A-7A6EF4F1CD7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36666" y="6245126"/>
              <a:ext cx="1540491" cy="420463"/>
            </a:xfrm>
            <a:prstGeom prst="rect">
              <a:avLst/>
            </a:prstGeom>
          </p:spPr>
        </p:pic>
        <p:cxnSp>
          <p:nvCxnSpPr>
            <p:cNvPr id="8" name="Straight Connector 7">
              <a:extLst>
                <a:ext uri="{FF2B5EF4-FFF2-40B4-BE49-F238E27FC236}">
                  <a16:creationId xmlns:a16="http://schemas.microsoft.com/office/drawing/2014/main" id="{7BC3ED08-9672-61D4-738B-4A98DF0C9554}"/>
                </a:ext>
              </a:extLst>
            </p:cNvPr>
            <p:cNvCxnSpPr>
              <a:cxnSpLocks/>
            </p:cNvCxnSpPr>
            <p:nvPr/>
          </p:nvCxnSpPr>
          <p:spPr>
            <a:xfrm>
              <a:off x="6866051"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9" name="Picture 8" descr="A white text on a black background&#10;&#10;AI-generated content may be incorrect.">
              <a:extLst>
                <a:ext uri="{FF2B5EF4-FFF2-40B4-BE49-F238E27FC236}">
                  <a16:creationId xmlns:a16="http://schemas.microsoft.com/office/drawing/2014/main" id="{849895E1-F784-722B-DA8D-2A3B0CF85E4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96512" y="6298629"/>
              <a:ext cx="962366" cy="313456"/>
            </a:xfrm>
            <a:prstGeom prst="rect">
              <a:avLst/>
            </a:prstGeom>
          </p:spPr>
        </p:pic>
        <p:cxnSp>
          <p:nvCxnSpPr>
            <p:cNvPr id="10" name="Straight Connector 9">
              <a:extLst>
                <a:ext uri="{FF2B5EF4-FFF2-40B4-BE49-F238E27FC236}">
                  <a16:creationId xmlns:a16="http://schemas.microsoft.com/office/drawing/2014/main" id="{29BD2807-3410-BCF4-FFDB-0EEE113C5D9A}"/>
                </a:ext>
              </a:extLst>
            </p:cNvPr>
            <p:cNvCxnSpPr>
              <a:cxnSpLocks/>
            </p:cNvCxnSpPr>
            <p:nvPr/>
          </p:nvCxnSpPr>
          <p:spPr>
            <a:xfrm>
              <a:off x="4747772" y="6222277"/>
              <a:ext cx="0" cy="4661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13" name="TextBox 12">
            <a:extLst>
              <a:ext uri="{FF2B5EF4-FFF2-40B4-BE49-F238E27FC236}">
                <a16:creationId xmlns:a16="http://schemas.microsoft.com/office/drawing/2014/main" id="{A51009C1-8AEA-E833-7EC6-863D8177F901}"/>
              </a:ext>
            </a:extLst>
          </p:cNvPr>
          <p:cNvSpPr txBox="1"/>
          <p:nvPr/>
        </p:nvSpPr>
        <p:spPr>
          <a:xfrm>
            <a:off x="394545" y="3670892"/>
            <a:ext cx="5384084" cy="1915668"/>
          </a:xfrm>
          <a:prstGeom prst="rect">
            <a:avLst/>
          </a:prstGeom>
          <a:noFill/>
        </p:spPr>
        <p:txBody>
          <a:bodyPr wrap="square" lIns="0" tIns="0" rIns="0" bIns="0" rtlCol="0" anchor="b">
            <a:noAutofit/>
          </a:bodyPr>
          <a:lstStyle/>
          <a:p>
            <a:pPr>
              <a:lnSpc>
                <a:spcPts val="1200"/>
              </a:lnSpc>
              <a:spcAft>
                <a:spcPts val="600"/>
              </a:spcAft>
            </a:pPr>
            <a:r>
              <a:rPr lang="en-GB" sz="1000" b="0" cap="all" spc="20" baseline="0">
                <a:solidFill>
                  <a:schemeClr val="bg1"/>
                </a:solidFill>
                <a:latin typeface="+mn-lt"/>
                <a:cs typeface="Calibri" panose="020F0502020204030204" pitchFamily="34" charset="0"/>
              </a:rPr>
              <a:t>About AVEVA </a:t>
            </a:r>
          </a:p>
          <a:p>
            <a:pPr>
              <a:lnSpc>
                <a:spcPts val="1200"/>
              </a:lnSpc>
              <a:spcAft>
                <a:spcPts val="600"/>
              </a:spcAft>
            </a:pPr>
            <a:r>
              <a:rPr lang="en-US" sz="1000" spc="20">
                <a:solidFill>
                  <a:schemeClr val="bg1"/>
                </a:solidFill>
                <a:latin typeface="+mn-lt"/>
                <a:cs typeface="Calibri" panose="020F0502020204030204" pitchFamily="34" charset="0"/>
              </a:rPr>
              <a:t>AVEVA is a global leader in industrial software, sparking ingenuity to drive responsible use of the world’s resources. The company’s secure industrial cloud platform and applications enable businesses to harness the power of their information and improve collaboration with customers, suppliers and partners.</a:t>
            </a:r>
          </a:p>
          <a:p>
            <a:pPr>
              <a:lnSpc>
                <a:spcPts val="1200"/>
              </a:lnSpc>
              <a:spcAft>
                <a:spcPts val="600"/>
              </a:spcAft>
            </a:pPr>
            <a:r>
              <a:rPr lang="en-US" sz="1000" spc="20">
                <a:solidFill>
                  <a:schemeClr val="bg1"/>
                </a:solidFill>
                <a:latin typeface="+mn-lt"/>
                <a:cs typeface="Calibri" panose="020F0502020204030204" pitchFamily="34" charset="0"/>
              </a:rPr>
              <a:t>Over 20,000 enterprises in over 100 countries rely on AVEVA to help them deliver life’s essentials: safe and reliable energy, food, medicines, infrastructure and more. By connecting people with trusted information and AI-enriched insights, AVEVA enables teams to engineer efficiently and optimize operations, driving growth and sustainability.</a:t>
            </a:r>
          </a:p>
          <a:p>
            <a:pPr>
              <a:lnSpc>
                <a:spcPts val="1200"/>
              </a:lnSpc>
              <a:spcAft>
                <a:spcPts val="600"/>
              </a:spcAft>
            </a:pPr>
            <a:r>
              <a:rPr lang="en-US" sz="1000" spc="20">
                <a:solidFill>
                  <a:schemeClr val="bg1"/>
                </a:solidFill>
                <a:latin typeface="+mn-lt"/>
                <a:cs typeface="Calibri" panose="020F0502020204030204" pitchFamily="34" charset="0"/>
              </a:rPr>
              <a:t>Named as one of the world’s most innovative companies, AVEVA supports customers with open solutions and the expertise of more than 6,400 employees, 5,000 partners and 5,700 certified developers. With operations around the globe, we are headquartered in Cambridge, UK and listed on the London Stock Exchange’s FTSE 100. </a:t>
            </a:r>
          </a:p>
          <a:p>
            <a:pPr>
              <a:lnSpc>
                <a:spcPts val="1200"/>
              </a:lnSpc>
              <a:spcAft>
                <a:spcPts val="600"/>
              </a:spcAft>
            </a:pPr>
            <a:r>
              <a:rPr lang="en-US" sz="1000" spc="20">
                <a:solidFill>
                  <a:schemeClr val="bg1"/>
                </a:solidFill>
                <a:latin typeface="+mn-lt"/>
                <a:cs typeface="Calibri" panose="020F0502020204030204" pitchFamily="34" charset="0"/>
              </a:rPr>
              <a:t>Learn more at </a:t>
            </a:r>
            <a:r>
              <a:rPr lang="en-US" sz="1000" spc="20">
                <a:solidFill>
                  <a:srgbClr val="4D69E0"/>
                </a:solidFill>
                <a:latin typeface="+mn-lt"/>
                <a:cs typeface="Calibri" panose="020F0502020204030204" pitchFamily="34" charset="0"/>
                <a:hlinkClick r:id="rId7">
                  <a:extLst>
                    <a:ext uri="{A12FA001-AC4F-418D-AE19-62706E023703}">
                      <ahyp:hlinkClr xmlns:ahyp="http://schemas.microsoft.com/office/drawing/2018/hyperlinkcolor" val="tx"/>
                    </a:ext>
                  </a:extLst>
                </a:hlinkClick>
              </a:rPr>
              <a:t>www.aveva.com</a:t>
            </a:r>
            <a:r>
              <a:rPr lang="en-US" sz="1000" spc="20">
                <a:solidFill>
                  <a:srgbClr val="4D69E0"/>
                </a:solidFill>
                <a:latin typeface="+mn-lt"/>
                <a:cs typeface="Calibri" panose="020F0502020204030204" pitchFamily="34" charset="0"/>
              </a:rPr>
              <a:t> </a:t>
            </a:r>
            <a:endParaRPr lang="en-GB" sz="1000" b="0" spc="20">
              <a:solidFill>
                <a:srgbClr val="4D69E0"/>
              </a:solidFill>
              <a:latin typeface="+mn-lt"/>
              <a:cs typeface="Calibri" panose="020F0502020204030204" pitchFamily="34" charset="0"/>
            </a:endParaRPr>
          </a:p>
        </p:txBody>
      </p:sp>
      <p:sp>
        <p:nvSpPr>
          <p:cNvPr id="15" name="TextBox 14">
            <a:extLst>
              <a:ext uri="{FF2B5EF4-FFF2-40B4-BE49-F238E27FC236}">
                <a16:creationId xmlns:a16="http://schemas.microsoft.com/office/drawing/2014/main" id="{26F134A1-3AEA-40C8-D53D-983E3B9E8E15}"/>
              </a:ext>
            </a:extLst>
          </p:cNvPr>
          <p:cNvSpPr txBox="1"/>
          <p:nvPr/>
        </p:nvSpPr>
        <p:spPr>
          <a:xfrm>
            <a:off x="875728" y="2285177"/>
            <a:ext cx="4681182" cy="720000"/>
          </a:xfrm>
          <a:prstGeom prst="rect">
            <a:avLst/>
          </a:prstGeom>
          <a:noFill/>
        </p:spPr>
        <p:txBody>
          <a:bodyPr wrap="square" lIns="0" tIns="0" rIns="0" bIns="0" rtlCol="0">
            <a:noAutofit/>
          </a:bodyPr>
          <a:lstStyle/>
          <a:p>
            <a:pPr>
              <a:lnSpc>
                <a:spcPct val="150000"/>
              </a:lnSpc>
            </a:pPr>
            <a:r>
              <a:rPr lang="en-GB" sz="1800" b="0">
                <a:solidFill>
                  <a:schemeClr val="bg1"/>
                </a:solidFill>
                <a:latin typeface="+mn-lt"/>
                <a:cs typeface="Calibri" panose="020F0502020204030204" pitchFamily="34" charset="0"/>
              </a:rPr>
              <a:t>linkedin.com/company/</a:t>
            </a:r>
            <a:r>
              <a:rPr lang="en-GB" sz="1800" b="0" err="1">
                <a:solidFill>
                  <a:schemeClr val="bg1"/>
                </a:solidFill>
                <a:latin typeface="+mn-lt"/>
                <a:cs typeface="Calibri" panose="020F0502020204030204" pitchFamily="34" charset="0"/>
              </a:rPr>
              <a:t>aveva</a:t>
            </a:r>
            <a:r>
              <a:rPr lang="en-GB" sz="1800" b="0">
                <a:solidFill>
                  <a:schemeClr val="bg1"/>
                </a:solidFill>
                <a:latin typeface="+mn-lt"/>
                <a:cs typeface="Calibri" panose="020F0502020204030204" pitchFamily="34" charset="0"/>
              </a:rPr>
              <a:t> </a:t>
            </a:r>
          </a:p>
          <a:p>
            <a:pPr>
              <a:lnSpc>
                <a:spcPct val="150000"/>
              </a:lnSpc>
            </a:pPr>
            <a:r>
              <a:rPr lang="en-GB" sz="1800" b="0" noProof="1">
                <a:solidFill>
                  <a:schemeClr val="bg1"/>
                </a:solidFill>
                <a:latin typeface="+mn-lt"/>
                <a:cs typeface="Calibri" panose="020F0502020204030204" pitchFamily="34" charset="0"/>
              </a:rPr>
              <a:t>@avevagroup</a:t>
            </a:r>
            <a:r>
              <a:rPr lang="en-GB" sz="1800" b="0">
                <a:solidFill>
                  <a:schemeClr val="bg1"/>
                </a:solidFill>
                <a:latin typeface="+mn-lt"/>
                <a:cs typeface="Calibri" panose="020F0502020204030204" pitchFamily="34" charset="0"/>
              </a:rPr>
              <a:t> </a:t>
            </a:r>
          </a:p>
        </p:txBody>
      </p:sp>
      <p:pic>
        <p:nvPicPr>
          <p:cNvPr id="16" name="Picture 15">
            <a:extLst>
              <a:ext uri="{FF2B5EF4-FFF2-40B4-BE49-F238E27FC236}">
                <a16:creationId xmlns:a16="http://schemas.microsoft.com/office/drawing/2014/main" id="{647D7758-7805-A318-1212-8E74F0CB1BF4}"/>
              </a:ext>
            </a:extLst>
          </p:cNvPr>
          <p:cNvPicPr>
            <a:picLocks noChangeAspect="1"/>
          </p:cNvPicPr>
          <p:nvPr/>
        </p:nvPicPr>
        <p:blipFill>
          <a:blip r:embed="rId8"/>
          <a:stretch>
            <a:fillRect/>
          </a:stretch>
        </p:blipFill>
        <p:spPr>
          <a:xfrm>
            <a:off x="394545" y="2321781"/>
            <a:ext cx="304826" cy="737680"/>
          </a:xfrm>
          <a:prstGeom prst="rect">
            <a:avLst/>
          </a:prstGeom>
        </p:spPr>
      </p:pic>
    </p:spTree>
    <p:custDataLst>
      <p:tags r:id="rId1"/>
    </p:custDataLst>
    <p:extLst>
      <p:ext uri="{BB962C8B-B14F-4D97-AF65-F5344CB8AC3E}">
        <p14:creationId xmlns:p14="http://schemas.microsoft.com/office/powerpoint/2010/main" val="20400517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igital Solutions">
  <a:themeElements>
    <a:clrScheme name="Mipac Brand Colours">
      <a:dk1>
        <a:srgbClr val="3A3838"/>
      </a:dk1>
      <a:lt1>
        <a:sysClr val="window" lastClr="FFFFFF"/>
      </a:lt1>
      <a:dk2>
        <a:srgbClr val="3A3838"/>
      </a:dk2>
      <a:lt2>
        <a:srgbClr val="E7E6E6"/>
      </a:lt2>
      <a:accent1>
        <a:srgbClr val="031FB4"/>
      </a:accent1>
      <a:accent2>
        <a:srgbClr val="F0C330"/>
      </a:accent2>
      <a:accent3>
        <a:srgbClr val="031FB4"/>
      </a:accent3>
      <a:accent4>
        <a:srgbClr val="F0C330"/>
      </a:accent4>
      <a:accent5>
        <a:srgbClr val="031FB4"/>
      </a:accent5>
      <a:accent6>
        <a:srgbClr val="F0C330"/>
      </a:accent6>
      <a:hlink>
        <a:srgbClr val="FF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igital Focus (2024)" id="{E00347C6-B4D8-4329-B65F-BD8FEBF285CF}" vid="{739476BC-FB53-49AA-8F45-CE3FEAD4BDD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7068f2d1-c12b-4946-8df2-e28c9d100c14">DNEFP4XYDY7M-947597818-46</_dlc_DocId>
    <_dlc_DocIdUrl xmlns="7068f2d1-c12b-4946-8df2-e28c9d100c14">
      <Url>https://remix.mipac.com.au/OurBusiness/Marketing/_layouts/15/DocIdRedir.aspx?ID=DNEFP4XYDY7M-947597818-46</Url>
      <Description>DNEFP4XYDY7M-947597818-46</Description>
    </_dlc_DocIdUrl>
    <Revision xmlns="aece86e2-fe56-43b7-966c-21c34db6af51">2020-10-31T14:00:00+00:00</Revision>
    <Status xmlns="aece86e2-fe56-43b7-966c-21c34db6af51">Superseded</Status>
    <Applies_x0020_to xmlns="aece86e2-fe56-43b7-966c-21c34db6af51">Retired</Applies_x0020_to>
    <Version_x0020__x0023_ xmlns="aece86e2-fe56-43b7-966c-21c34db6af5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D87EA0BFCDAD0408BE949E4DB7F54D7" ma:contentTypeVersion="4" ma:contentTypeDescription="Create a new document." ma:contentTypeScope="" ma:versionID="4e3765a0deecdd673ea49cf1043fab9b">
  <xsd:schema xmlns:xsd="http://www.w3.org/2001/XMLSchema" xmlns:xs="http://www.w3.org/2001/XMLSchema" xmlns:p="http://schemas.microsoft.com/office/2006/metadata/properties" xmlns:ns2="7068f2d1-c12b-4946-8df2-e28c9d100c14" xmlns:ns3="aece86e2-fe56-43b7-966c-21c34db6af51" targetNamespace="http://schemas.microsoft.com/office/2006/metadata/properties" ma:root="true" ma:fieldsID="9d08200cf65ba0ef49d5a5ccbba65636" ns2:_="" ns3:_="">
    <xsd:import namespace="7068f2d1-c12b-4946-8df2-e28c9d100c14"/>
    <xsd:import namespace="aece86e2-fe56-43b7-966c-21c34db6af51"/>
    <xsd:element name="properties">
      <xsd:complexType>
        <xsd:sequence>
          <xsd:element name="documentManagement">
            <xsd:complexType>
              <xsd:all>
                <xsd:element ref="ns2:_dlc_DocId" minOccurs="0"/>
                <xsd:element ref="ns2:_dlc_DocIdUrl" minOccurs="0"/>
                <xsd:element ref="ns2:_dlc_DocIdPersistId" minOccurs="0"/>
                <xsd:element ref="ns3:Status" minOccurs="0"/>
                <xsd:element ref="ns3:Revision" minOccurs="0"/>
                <xsd:element ref="ns3:Applies_x0020_to" minOccurs="0"/>
                <xsd:element ref="ns3:Version_x0020__x0023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68f2d1-c12b-4946-8df2-e28c9d100c1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ece86e2-fe56-43b7-966c-21c34db6af51" elementFormDefault="qualified">
    <xsd:import namespace="http://schemas.microsoft.com/office/2006/documentManagement/types"/>
    <xsd:import namespace="http://schemas.microsoft.com/office/infopath/2007/PartnerControls"/>
    <xsd:element name="Status" ma:index="11" nillable="true" ma:displayName="Status" ma:default="Current" ma:format="Dropdown" ma:internalName="Status">
      <xsd:simpleType>
        <xsd:restriction base="dms:Choice">
          <xsd:enumeration value="Current"/>
          <xsd:enumeration value="Superseded"/>
          <xsd:enumeration value="Not in Use"/>
        </xsd:restriction>
      </xsd:simpleType>
    </xsd:element>
    <xsd:element name="Revision" ma:index="12" nillable="true" ma:displayName="Revision Date" ma:default="[today]" ma:format="DateOnly" ma:internalName="Revision">
      <xsd:simpleType>
        <xsd:restriction base="dms:DateTime"/>
      </xsd:simpleType>
    </xsd:element>
    <xsd:element name="Applies_x0020_to" ma:index="13" nillable="true" ma:displayName="Applies to" ma:default="Everyone" ma:format="Dropdown" ma:internalName="Applies_x0020_to">
      <xsd:simpleType>
        <xsd:restriction base="dms:Choice">
          <xsd:enumeration value="Everyone"/>
          <xsd:enumeration value="Sales"/>
          <xsd:enumeration value="Marketing"/>
          <xsd:enumeration value="Admin"/>
          <xsd:enumeration value="Retired"/>
        </xsd:restriction>
      </xsd:simpleType>
    </xsd:element>
    <xsd:element name="Version_x0020__x0023_" ma:index="14" nillable="true" ma:displayName="Version #" ma:decimals="1" ma:internalName="Version_x0020__x0023_">
      <xsd:simpleType>
        <xsd:restriction base="dms:Number"/>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976C2637-B70A-477E-9383-D150B5A0E404}">
  <ds:schemaRefs>
    <ds:schemaRef ds:uri="http://schemas.microsoft.com/sharepoint/v3/contenttype/forms"/>
  </ds:schemaRefs>
</ds:datastoreItem>
</file>

<file path=customXml/itemProps2.xml><?xml version="1.0" encoding="utf-8"?>
<ds:datastoreItem xmlns:ds="http://schemas.openxmlformats.org/officeDocument/2006/customXml" ds:itemID="{072110B8-879F-466E-8514-7F79478A6CD8}">
  <ds:schemaRefs>
    <ds:schemaRef ds:uri="aece86e2-fe56-43b7-966c-21c34db6af51"/>
    <ds:schemaRef ds:uri="http://schemas.microsoft.com/office/2006/documentManagement/types"/>
    <ds:schemaRef ds:uri="http://www.w3.org/XML/1998/namespace"/>
    <ds:schemaRef ds:uri="http://purl.org/dc/dcmitype/"/>
    <ds:schemaRef ds:uri="http://schemas.openxmlformats.org/package/2006/metadata/core-properties"/>
    <ds:schemaRef ds:uri="http://purl.org/dc/terms/"/>
    <ds:schemaRef ds:uri="7068f2d1-c12b-4946-8df2-e28c9d100c14"/>
    <ds:schemaRef ds:uri="http://schemas.microsoft.com/office/infopath/2007/PartnerControls"/>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7A006DC6-1588-4D40-9E66-697B0BF87F69}">
  <ds:schemaRefs>
    <ds:schemaRef ds:uri="7068f2d1-c12b-4946-8df2-e28c9d100c14"/>
    <ds:schemaRef ds:uri="aece86e2-fe56-43b7-966c-21c34db6af5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216FA96C-C000-4997-A46D-08396872F69F}">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Digital Focus - Dark (2024)</Template>
  <TotalTime>3052</TotalTime>
  <Words>2151</Words>
  <Application>Microsoft Office PowerPoint</Application>
  <PresentationFormat>Widescreen</PresentationFormat>
  <Paragraphs>238</Paragraphs>
  <Slides>31</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Bio Sans</vt:lpstr>
      <vt:lpstr>Bio Sans ExtraBold</vt:lpstr>
      <vt:lpstr>Bio Sans Light</vt:lpstr>
      <vt:lpstr>Bio Sans SemiBold</vt:lpstr>
      <vt:lpstr>Arial</vt:lpstr>
      <vt:lpstr>Calibri</vt:lpstr>
      <vt:lpstr>Calibri Light</vt:lpstr>
      <vt:lpstr>Digital Solutions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Tracey Jones</dc:creator>
  <cp:lastModifiedBy>Daniel Qiao</cp:lastModifiedBy>
  <cp:revision>44</cp:revision>
  <dcterms:created xsi:type="dcterms:W3CDTF">2025-03-18T03:42:54Z</dcterms:created>
  <dcterms:modified xsi:type="dcterms:W3CDTF">2025-04-08T15:41:53Z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0x0101009D87EA0BFCDAD0408BE949E4DB7F54D7</vt:lpwstr>
  </property>
  <property fmtid="{D5CDD505-2E9C-101B-9397-08002B2CF9AE}" pid="3" name="_dlc_DocIdItemGuid">
    <vt:lpwstr>54ae2126-9f4f-4e00-bb19-de1034e76878</vt:lpwstr>
  </property>
  <property fmtid="{D5CDD505-2E9C-101B-9397-08002B2CF9AE}" pid="4" name="ArticulateGUID">
    <vt:lpwstr>4AB9494C-EFD3-4002-A6A4-DDB3E786AC4A</vt:lpwstr>
  </property>
  <property fmtid="{D5CDD505-2E9C-101B-9397-08002B2CF9AE}" pid="5" name="ArticulatePath">
    <vt:lpwstr>https://mipaccomau-my.sharepoint.com/personal/tjones_mipac_com_au/Documents/Dan AVEVA OK Tedi 2025</vt:lpwstr>
  </property>
</Properties>
</file>